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9"/>
  </p:notesMasterIdLst>
  <p:handoutMasterIdLst>
    <p:handoutMasterId r:id="rId80"/>
  </p:handoutMasterIdLst>
  <p:sldIdLst>
    <p:sldId id="896" r:id="rId2"/>
    <p:sldId id="897" r:id="rId3"/>
    <p:sldId id="786" r:id="rId4"/>
    <p:sldId id="887" r:id="rId5"/>
    <p:sldId id="888" r:id="rId6"/>
    <p:sldId id="889" r:id="rId7"/>
    <p:sldId id="879" r:id="rId8"/>
    <p:sldId id="890" r:id="rId9"/>
    <p:sldId id="882" r:id="rId10"/>
    <p:sldId id="792" r:id="rId11"/>
    <p:sldId id="800" r:id="rId12"/>
    <p:sldId id="798" r:id="rId13"/>
    <p:sldId id="891" r:id="rId14"/>
    <p:sldId id="893" r:id="rId15"/>
    <p:sldId id="892" r:id="rId16"/>
    <p:sldId id="894" r:id="rId17"/>
    <p:sldId id="903" r:id="rId18"/>
    <p:sldId id="902" r:id="rId19"/>
    <p:sldId id="898" r:id="rId20"/>
    <p:sldId id="883" r:id="rId21"/>
    <p:sldId id="807" r:id="rId22"/>
    <p:sldId id="900" r:id="rId23"/>
    <p:sldId id="904" r:id="rId24"/>
    <p:sldId id="884" r:id="rId25"/>
    <p:sldId id="885" r:id="rId26"/>
    <p:sldId id="905" r:id="rId27"/>
    <p:sldId id="918" r:id="rId28"/>
    <p:sldId id="886" r:id="rId29"/>
    <p:sldId id="914" r:id="rId30"/>
    <p:sldId id="916" r:id="rId31"/>
    <p:sldId id="917" r:id="rId32"/>
    <p:sldId id="911" r:id="rId33"/>
    <p:sldId id="808" r:id="rId34"/>
    <p:sldId id="830" r:id="rId35"/>
    <p:sldId id="919" r:id="rId36"/>
    <p:sldId id="801" r:id="rId37"/>
    <p:sldId id="920" r:id="rId38"/>
    <p:sldId id="921" r:id="rId39"/>
    <p:sldId id="908" r:id="rId40"/>
    <p:sldId id="922" r:id="rId41"/>
    <p:sldId id="837" r:id="rId42"/>
    <p:sldId id="840" r:id="rId43"/>
    <p:sldId id="842" r:id="rId44"/>
    <p:sldId id="843" r:id="rId45"/>
    <p:sldId id="845" r:id="rId46"/>
    <p:sldId id="844" r:id="rId47"/>
    <p:sldId id="846" r:id="rId48"/>
    <p:sldId id="849" r:id="rId49"/>
    <p:sldId id="850" r:id="rId50"/>
    <p:sldId id="841" r:id="rId51"/>
    <p:sldId id="852" r:id="rId52"/>
    <p:sldId id="855" r:id="rId53"/>
    <p:sldId id="909" r:id="rId54"/>
    <p:sldId id="910" r:id="rId55"/>
    <p:sldId id="933" r:id="rId56"/>
    <p:sldId id="771" r:id="rId57"/>
    <p:sldId id="772" r:id="rId58"/>
    <p:sldId id="634" r:id="rId59"/>
    <p:sldId id="836" r:id="rId60"/>
    <p:sldId id="776" r:id="rId61"/>
    <p:sldId id="777" r:id="rId62"/>
    <p:sldId id="778" r:id="rId63"/>
    <p:sldId id="779" r:id="rId64"/>
    <p:sldId id="874" r:id="rId65"/>
    <p:sldId id="875" r:id="rId66"/>
    <p:sldId id="876" r:id="rId67"/>
    <p:sldId id="877" r:id="rId68"/>
    <p:sldId id="924" r:id="rId69"/>
    <p:sldId id="925" r:id="rId70"/>
    <p:sldId id="926" r:id="rId71"/>
    <p:sldId id="927" r:id="rId72"/>
    <p:sldId id="928" r:id="rId73"/>
    <p:sldId id="929" r:id="rId74"/>
    <p:sldId id="930" r:id="rId75"/>
    <p:sldId id="931" r:id="rId76"/>
    <p:sldId id="932" r:id="rId77"/>
    <p:sldId id="878" r:id="rId78"/>
  </p:sldIdLst>
  <p:sldSz cx="9144000" cy="6858000" type="screen4x3"/>
  <p:notesSz cx="9144000" cy="6858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56" userDrawn="1">
          <p15:clr>
            <a:srgbClr val="A4A3A4"/>
          </p15:clr>
        </p15:guide>
        <p15:guide id="3" orient="horz" pos="2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434"/>
    <p:restoredTop sz="71715"/>
  </p:normalViewPr>
  <p:slideViewPr>
    <p:cSldViewPr snapToGrid="0" snapToObjects="1" showGuides="1">
      <p:cViewPr varScale="1">
        <p:scale>
          <a:sx n="88" d="100"/>
          <a:sy n="88" d="100"/>
        </p:scale>
        <p:origin x="1312" y="184"/>
      </p:cViewPr>
      <p:guideLst>
        <p:guide pos="2856"/>
        <p:guide orient="horz" pos="2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E82F-0317-9F46-9F5D-B26F8547AD14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B989-1516-5A41-90C2-7304C1F8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2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BCE96-A684-FE42-A5D9-432440434C01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DB86E-3C06-8944-9521-88765CD02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1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39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0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sun 1 </a:t>
            </a:r>
          </a:p>
          <a:p>
            <a:r>
              <a:rPr lang="en-US" dirty="0" err="1"/>
              <a:t>Approx</a:t>
            </a:r>
            <a:r>
              <a:rPr lang="en-US" dirty="0"/>
              <a:t> 26:00 at end?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7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58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36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93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5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24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3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4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33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72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97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67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88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sun 1</a:t>
            </a:r>
          </a:p>
          <a:p>
            <a:r>
              <a:rPr lang="en-US" dirty="0"/>
              <a:t>37:40 at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35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75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66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sun 3</a:t>
            </a:r>
          </a:p>
          <a:p>
            <a:r>
              <a:rPr lang="en-US" dirty="0"/>
              <a:t>18:00 at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sun 1</a:t>
            </a:r>
          </a:p>
          <a:p>
            <a:r>
              <a:rPr lang="en-US" dirty="0"/>
              <a:t>14:00 at start?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85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08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21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420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sun 1</a:t>
            </a:r>
          </a:p>
          <a:p>
            <a:r>
              <a:rPr lang="en-US"/>
              <a:t>45:30 at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108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7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3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75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06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06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568" y="363836"/>
            <a:ext cx="77687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18DB-5A3D-EB49-A17E-B98FBF00787A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192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92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7" Type="http://schemas.openxmlformats.org/officeDocument/2006/relationships/image" Target="../media/image19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3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38.png"/><Relationship Id="rId5" Type="http://schemas.openxmlformats.org/officeDocument/2006/relationships/image" Target="../media/image23.png"/><Relationship Id="rId10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png"/><Relationship Id="rId7" Type="http://schemas.openxmlformats.org/officeDocument/2006/relationships/image" Target="../media/image3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92.png"/><Relationship Id="rId4" Type="http://schemas.openxmlformats.org/officeDocument/2006/relationships/image" Target="../media/image23.png"/><Relationship Id="rId9" Type="http://schemas.openxmlformats.org/officeDocument/2006/relationships/image" Target="../media/image3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44.png"/><Relationship Id="rId5" Type="http://schemas.openxmlformats.org/officeDocument/2006/relationships/image" Target="../media/image23.png"/><Relationship Id="rId10" Type="http://schemas.openxmlformats.org/officeDocument/2006/relationships/image" Target="../media/image43.png"/><Relationship Id="rId4" Type="http://schemas.openxmlformats.org/officeDocument/2006/relationships/image" Target="../media/image22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43.png"/><Relationship Id="rId5" Type="http://schemas.openxmlformats.org/officeDocument/2006/relationships/image" Target="../media/image23.png"/><Relationship Id="rId10" Type="http://schemas.openxmlformats.org/officeDocument/2006/relationships/image" Target="../media/image45.png"/><Relationship Id="rId4" Type="http://schemas.openxmlformats.org/officeDocument/2006/relationships/image" Target="../media/image22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43.png"/><Relationship Id="rId5" Type="http://schemas.openxmlformats.org/officeDocument/2006/relationships/image" Target="../media/image23.png"/><Relationship Id="rId10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43.png"/><Relationship Id="rId5" Type="http://schemas.openxmlformats.org/officeDocument/2006/relationships/image" Target="../media/image23.png"/><Relationship Id="rId10" Type="http://schemas.openxmlformats.org/officeDocument/2006/relationships/image" Target="../media/image47.png"/><Relationship Id="rId4" Type="http://schemas.openxmlformats.org/officeDocument/2006/relationships/image" Target="../media/image22.png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390.png"/><Relationship Id="rId10" Type="http://schemas.openxmlformats.org/officeDocument/2006/relationships/image" Target="../media/image43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5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7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1.png"/><Relationship Id="rId5" Type="http://schemas.openxmlformats.org/officeDocument/2006/relationships/image" Target="../media/image571.png"/><Relationship Id="rId10" Type="http://schemas.openxmlformats.org/officeDocument/2006/relationships/image" Target="../media/image67.png"/><Relationship Id="rId4" Type="http://schemas.openxmlformats.org/officeDocument/2006/relationships/image" Target="../media/image561.png"/><Relationship Id="rId9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5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image" Target="../media/image74.png"/><Relationship Id="rId2" Type="http://schemas.openxmlformats.org/officeDocument/2006/relationships/image" Target="../media/image68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4.png"/><Relationship Id="rId5" Type="http://schemas.openxmlformats.org/officeDocument/2006/relationships/image" Target="../media/image71.png"/><Relationship Id="rId15" Type="http://schemas.openxmlformats.org/officeDocument/2006/relationships/image" Target="../media/image77.png"/><Relationship Id="rId10" Type="http://schemas.openxmlformats.org/officeDocument/2006/relationships/image" Target="../media/image63.png"/><Relationship Id="rId4" Type="http://schemas.openxmlformats.org/officeDocument/2006/relationships/image" Target="../media/image70.png"/><Relationship Id="rId9" Type="http://schemas.openxmlformats.org/officeDocument/2006/relationships/image" Target="../media/image62.png"/><Relationship Id="rId1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83.png"/><Relationship Id="rId18" Type="http://schemas.openxmlformats.org/officeDocument/2006/relationships/image" Target="../media/image87.png"/><Relationship Id="rId3" Type="http://schemas.openxmlformats.org/officeDocument/2006/relationships/image" Target="../media/image68.png"/><Relationship Id="rId21" Type="http://schemas.openxmlformats.org/officeDocument/2006/relationships/image" Target="../media/image78.png"/><Relationship Id="rId7" Type="http://schemas.openxmlformats.org/officeDocument/2006/relationships/image" Target="../media/image65.png"/><Relationship Id="rId12" Type="http://schemas.openxmlformats.org/officeDocument/2006/relationships/image" Target="../media/image82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4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80.png"/><Relationship Id="rId5" Type="http://schemas.openxmlformats.org/officeDocument/2006/relationships/image" Target="../media/image70.png"/><Relationship Id="rId15" Type="http://schemas.openxmlformats.org/officeDocument/2006/relationships/image" Target="../media/image85.png"/><Relationship Id="rId10" Type="http://schemas.openxmlformats.org/officeDocument/2006/relationships/image" Target="../media/image79.png"/><Relationship Id="rId19" Type="http://schemas.openxmlformats.org/officeDocument/2006/relationships/image" Target="../media/image76.png"/><Relationship Id="rId4" Type="http://schemas.openxmlformats.org/officeDocument/2006/relationships/image" Target="../media/image81.png"/><Relationship Id="rId9" Type="http://schemas.openxmlformats.org/officeDocument/2006/relationships/image" Target="../media/image73.png"/><Relationship Id="rId1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4.png"/><Relationship Id="rId18" Type="http://schemas.openxmlformats.org/officeDocument/2006/relationships/image" Target="../media/image79.png"/><Relationship Id="rId3" Type="http://schemas.openxmlformats.org/officeDocument/2006/relationships/image" Target="../media/image68.png"/><Relationship Id="rId21" Type="http://schemas.openxmlformats.org/officeDocument/2006/relationships/image" Target="../media/image83.png"/><Relationship Id="rId7" Type="http://schemas.openxmlformats.org/officeDocument/2006/relationships/image" Target="../media/image65.png"/><Relationship Id="rId12" Type="http://schemas.openxmlformats.org/officeDocument/2006/relationships/image" Target="../media/image85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6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84.png"/><Relationship Id="rId5" Type="http://schemas.openxmlformats.org/officeDocument/2006/relationships/image" Target="../media/image70.png"/><Relationship Id="rId15" Type="http://schemas.openxmlformats.org/officeDocument/2006/relationships/image" Target="../media/image87.png"/><Relationship Id="rId10" Type="http://schemas.openxmlformats.org/officeDocument/2006/relationships/image" Target="../media/image88.png"/><Relationship Id="rId19" Type="http://schemas.openxmlformats.org/officeDocument/2006/relationships/image" Target="../media/image80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4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12" Type="http://schemas.openxmlformats.org/officeDocument/2006/relationships/image" Target="../media/image63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62.png"/><Relationship Id="rId5" Type="http://schemas.openxmlformats.org/officeDocument/2006/relationships/image" Target="../media/image850.png"/><Relationship Id="rId15" Type="http://schemas.openxmlformats.org/officeDocument/2006/relationships/image" Target="../media/image75.png"/><Relationship Id="rId10" Type="http://schemas.openxmlformats.org/officeDocument/2006/relationships/image" Target="../media/image88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90.png"/><Relationship Id="rId18" Type="http://schemas.openxmlformats.org/officeDocument/2006/relationships/image" Target="../media/image86.png"/><Relationship Id="rId3" Type="http://schemas.openxmlformats.org/officeDocument/2006/relationships/image" Target="../media/image88.png"/><Relationship Id="rId21" Type="http://schemas.openxmlformats.org/officeDocument/2006/relationships/image" Target="../media/image77.png"/><Relationship Id="rId7" Type="http://schemas.openxmlformats.org/officeDocument/2006/relationships/image" Target="../media/image71.png"/><Relationship Id="rId12" Type="http://schemas.openxmlformats.org/officeDocument/2006/relationships/image" Target="../media/image80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3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image" Target="../media/image89.png"/><Relationship Id="rId5" Type="http://schemas.openxmlformats.org/officeDocument/2006/relationships/image" Target="../media/image69.png"/><Relationship Id="rId15" Type="http://schemas.openxmlformats.org/officeDocument/2006/relationships/image" Target="../media/image84.png"/><Relationship Id="rId10" Type="http://schemas.openxmlformats.org/officeDocument/2006/relationships/image" Target="../media/image73.png"/><Relationship Id="rId19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Relationship Id="rId14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98.png"/><Relationship Id="rId18" Type="http://schemas.openxmlformats.org/officeDocument/2006/relationships/image" Target="../media/image86.png"/><Relationship Id="rId3" Type="http://schemas.openxmlformats.org/officeDocument/2006/relationships/image" Target="../media/image68.png"/><Relationship Id="rId21" Type="http://schemas.openxmlformats.org/officeDocument/2006/relationships/image" Target="../media/image77.png"/><Relationship Id="rId7" Type="http://schemas.openxmlformats.org/officeDocument/2006/relationships/image" Target="../media/image65.png"/><Relationship Id="rId12" Type="http://schemas.openxmlformats.org/officeDocument/2006/relationships/image" Target="../media/image96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3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95.png"/><Relationship Id="rId5" Type="http://schemas.openxmlformats.org/officeDocument/2006/relationships/image" Target="../media/image70.png"/><Relationship Id="rId15" Type="http://schemas.openxmlformats.org/officeDocument/2006/relationships/image" Target="../media/image84.png"/><Relationship Id="rId10" Type="http://schemas.openxmlformats.org/officeDocument/2006/relationships/image" Target="../media/image94.png"/><Relationship Id="rId19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4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12" Type="http://schemas.openxmlformats.org/officeDocument/2006/relationships/image" Target="../media/image63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62.png"/><Relationship Id="rId5" Type="http://schemas.openxmlformats.org/officeDocument/2006/relationships/image" Target="../media/image70.png"/><Relationship Id="rId15" Type="http://schemas.openxmlformats.org/officeDocument/2006/relationships/image" Target="../media/image75.png"/><Relationship Id="rId10" Type="http://schemas.openxmlformats.org/officeDocument/2006/relationships/image" Target="../media/image99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4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12" Type="http://schemas.openxmlformats.org/officeDocument/2006/relationships/image" Target="../media/image63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11" Type="http://schemas.openxmlformats.org/officeDocument/2006/relationships/image" Target="../media/image62.png"/><Relationship Id="rId5" Type="http://schemas.openxmlformats.org/officeDocument/2006/relationships/image" Target="../media/image70.png"/><Relationship Id="rId15" Type="http://schemas.openxmlformats.org/officeDocument/2006/relationships/image" Target="../media/image75.png"/><Relationship Id="rId10" Type="http://schemas.openxmlformats.org/officeDocument/2006/relationships/image" Target="../media/image99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99.png"/><Relationship Id="rId18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image" Target="../media/image102.png"/><Relationship Id="rId17" Type="http://schemas.openxmlformats.org/officeDocument/2006/relationships/image" Target="../media/image75.png"/><Relationship Id="rId2" Type="http://schemas.openxmlformats.org/officeDocument/2006/relationships/image" Target="../media/image68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101.png"/><Relationship Id="rId5" Type="http://schemas.openxmlformats.org/officeDocument/2006/relationships/image" Target="../media/image880.png"/><Relationship Id="rId15" Type="http://schemas.openxmlformats.org/officeDocument/2006/relationships/image" Target="../media/image63.png"/><Relationship Id="rId10" Type="http://schemas.openxmlformats.org/officeDocument/2006/relationships/image" Target="../media/image74.png"/><Relationship Id="rId19" Type="http://schemas.openxmlformats.org/officeDocument/2006/relationships/image" Target="../media/image77.png"/><Relationship Id="rId4" Type="http://schemas.openxmlformats.org/officeDocument/2006/relationships/image" Target="../media/image70.png"/><Relationship Id="rId9" Type="http://schemas.openxmlformats.org/officeDocument/2006/relationships/image" Target="../media/image100.png"/><Relationship Id="rId1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4.png"/><Relationship Id="rId18" Type="http://schemas.openxmlformats.org/officeDocument/2006/relationships/image" Target="../media/image100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12" Type="http://schemas.openxmlformats.org/officeDocument/2006/relationships/image" Target="../media/image64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03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11" Type="http://schemas.openxmlformats.org/officeDocument/2006/relationships/image" Target="../media/image63.png"/><Relationship Id="rId5" Type="http://schemas.openxmlformats.org/officeDocument/2006/relationships/image" Target="../media/image70.png"/><Relationship Id="rId15" Type="http://schemas.openxmlformats.org/officeDocument/2006/relationships/image" Target="../media/image76.png"/><Relationship Id="rId10" Type="http://schemas.openxmlformats.org/officeDocument/2006/relationships/image" Target="../media/image62.png"/><Relationship Id="rId19" Type="http://schemas.openxmlformats.org/officeDocument/2006/relationships/image" Target="../media/image101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12" Type="http://schemas.openxmlformats.org/officeDocument/2006/relationships/image" Target="../media/image64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63.png"/><Relationship Id="rId5" Type="http://schemas.openxmlformats.org/officeDocument/2006/relationships/image" Target="../media/image70.png"/><Relationship Id="rId15" Type="http://schemas.openxmlformats.org/officeDocument/2006/relationships/image" Target="../media/image76.png"/><Relationship Id="rId10" Type="http://schemas.openxmlformats.org/officeDocument/2006/relationships/image" Target="../media/image62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65.png"/><Relationship Id="rId12" Type="http://schemas.openxmlformats.org/officeDocument/2006/relationships/image" Target="../media/image64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63.png"/><Relationship Id="rId5" Type="http://schemas.openxmlformats.org/officeDocument/2006/relationships/image" Target="../media/image70.png"/><Relationship Id="rId15" Type="http://schemas.openxmlformats.org/officeDocument/2006/relationships/image" Target="../media/image76.png"/><Relationship Id="rId10" Type="http://schemas.openxmlformats.org/officeDocument/2006/relationships/image" Target="../media/image62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Relationship Id="rId1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01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6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4.emf"/><Relationship Id="rId4" Type="http://schemas.openxmlformats.org/officeDocument/2006/relationships/image" Target="../media/image25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8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8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40.png"/><Relationship Id="rId10" Type="http://schemas.openxmlformats.org/officeDocument/2006/relationships/image" Target="../media/image5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40.png"/><Relationship Id="rId9" Type="http://schemas.openxmlformats.org/officeDocument/2006/relationships/image" Target="../media/image50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nspielman/Laplacians.jl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29F73-F147-1C4C-9EFE-EB2D5DA13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103"/>
            <a:ext cx="7886700" cy="2872021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Solve Problems on Graphs</a:t>
            </a:r>
            <a:br>
              <a:rPr lang="en-US" dirty="0"/>
            </a:br>
            <a:r>
              <a:rPr lang="en-US" dirty="0"/>
              <a:t>Using Linear Equations, and</a:t>
            </a:r>
            <a:br>
              <a:rPr lang="en-US" dirty="0"/>
            </a:br>
            <a:r>
              <a:rPr lang="en-US" dirty="0"/>
              <a:t>How to Solve Linear Equations Using Graphs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851535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416851"/>
              </p:ext>
            </p:extLst>
          </p:nvPr>
        </p:nvGraphicFramePr>
        <p:xfrm>
          <a:off x="628650" y="2878493"/>
          <a:ext cx="8281938" cy="3979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3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ysClr val="windowText" lastClr="000000"/>
                        </a:solidFill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Speaker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Rasmus Kyng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Harvard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Theory of Computing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32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2BAD96-71FD-A548-A1E4-B7096E212ECE}"/>
              </a:ext>
            </a:extLst>
          </p:cNvPr>
          <p:cNvCxnSpPr/>
          <p:nvPr/>
        </p:nvCxnSpPr>
        <p:spPr>
          <a:xfrm flipV="1">
            <a:off x="2188066" y="5690207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9FAB261-5E2D-C947-A030-A9181183D5D4}"/>
              </a:ext>
            </a:extLst>
          </p:cNvPr>
          <p:cNvSpPr txBox="1"/>
          <p:nvPr/>
        </p:nvSpPr>
        <p:spPr>
          <a:xfrm>
            <a:off x="1701148" y="5690207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E4A83191-730B-7840-8BD5-CFB4D409353D}"/>
              </a:ext>
            </a:extLst>
          </p:cNvPr>
          <p:cNvSpPr/>
          <p:nvPr/>
        </p:nvSpPr>
        <p:spPr>
          <a:xfrm>
            <a:off x="2115837" y="491309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>
            <a:extLst>
              <a:ext uri="{FF2B5EF4-FFF2-40B4-BE49-F238E27FC236}">
                <a16:creationId xmlns:a16="http://schemas.microsoft.com/office/drawing/2014/main" id="{27DEDBAA-5AB3-594A-9649-E5F2CABA1A14}"/>
              </a:ext>
            </a:extLst>
          </p:cNvPr>
          <p:cNvSpPr/>
          <p:nvPr/>
        </p:nvSpPr>
        <p:spPr>
          <a:xfrm>
            <a:off x="2751590" y="513602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>
            <a:extLst>
              <a:ext uri="{FF2B5EF4-FFF2-40B4-BE49-F238E27FC236}">
                <a16:creationId xmlns:a16="http://schemas.microsoft.com/office/drawing/2014/main" id="{9186AE48-5BF5-7241-A506-76DF490856E0}"/>
              </a:ext>
            </a:extLst>
          </p:cNvPr>
          <p:cNvSpPr/>
          <p:nvPr/>
        </p:nvSpPr>
        <p:spPr>
          <a:xfrm>
            <a:off x="3277364" y="4706171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>
            <a:extLst>
              <a:ext uri="{FF2B5EF4-FFF2-40B4-BE49-F238E27FC236}">
                <a16:creationId xmlns:a16="http://schemas.microsoft.com/office/drawing/2014/main" id="{9313AAE9-76C7-F046-8517-FC68A7BC0746}"/>
              </a:ext>
            </a:extLst>
          </p:cNvPr>
          <p:cNvSpPr/>
          <p:nvPr/>
        </p:nvSpPr>
        <p:spPr>
          <a:xfrm>
            <a:off x="3865156" y="343101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ross 63">
            <a:extLst>
              <a:ext uri="{FF2B5EF4-FFF2-40B4-BE49-F238E27FC236}">
                <a16:creationId xmlns:a16="http://schemas.microsoft.com/office/drawing/2014/main" id="{2A9FF20B-27C5-EE4E-BB0E-36811534A1CA}"/>
              </a:ext>
            </a:extLst>
          </p:cNvPr>
          <p:cNvSpPr/>
          <p:nvPr/>
        </p:nvSpPr>
        <p:spPr>
          <a:xfrm>
            <a:off x="4934401" y="408078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>
            <a:extLst>
              <a:ext uri="{FF2B5EF4-FFF2-40B4-BE49-F238E27FC236}">
                <a16:creationId xmlns:a16="http://schemas.microsoft.com/office/drawing/2014/main" id="{EA74B32B-16CA-AD4C-B0A7-C5F644B3EB44}"/>
              </a:ext>
            </a:extLst>
          </p:cNvPr>
          <p:cNvSpPr/>
          <p:nvPr/>
        </p:nvSpPr>
        <p:spPr>
          <a:xfrm>
            <a:off x="4488815" y="351140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1717094" y="2693419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-184717" y="3992024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C5320B89-D2ED-0341-83EA-33983ECBA80B}"/>
              </a:ext>
            </a:extLst>
          </p:cNvPr>
          <p:cNvSpPr/>
          <p:nvPr/>
        </p:nvSpPr>
        <p:spPr>
          <a:xfrm>
            <a:off x="5463303" y="357915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131C6C4-F0F5-A242-A8E3-BE550E5200F8}"/>
              </a:ext>
            </a:extLst>
          </p:cNvPr>
          <p:cNvSpPr/>
          <p:nvPr/>
        </p:nvSpPr>
        <p:spPr>
          <a:xfrm>
            <a:off x="2097260" y="538493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3C34C3-7F98-0341-8FF4-D1B18D078A31}"/>
              </a:ext>
            </a:extLst>
          </p:cNvPr>
          <p:cNvSpPr/>
          <p:nvPr/>
        </p:nvSpPr>
        <p:spPr>
          <a:xfrm>
            <a:off x="2742301" y="538376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8D44A7D-C2A6-2846-BE09-8AEA8B4AC29D}"/>
              </a:ext>
            </a:extLst>
          </p:cNvPr>
          <p:cNvSpPr/>
          <p:nvPr/>
        </p:nvSpPr>
        <p:spPr>
          <a:xfrm>
            <a:off x="3274599" y="5385948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5E3EAF7-A082-9C4E-8D6A-E672326FB430}"/>
              </a:ext>
            </a:extLst>
          </p:cNvPr>
          <p:cNvSpPr/>
          <p:nvPr/>
        </p:nvSpPr>
        <p:spPr>
          <a:xfrm>
            <a:off x="3902247" y="538376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658E302-E3AD-804D-AEA5-76B9585BAC8D}"/>
              </a:ext>
            </a:extLst>
          </p:cNvPr>
          <p:cNvSpPr/>
          <p:nvPr/>
        </p:nvSpPr>
        <p:spPr>
          <a:xfrm>
            <a:off x="4478646" y="538530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D697B88-D512-9947-BB09-389C74180771}"/>
              </a:ext>
            </a:extLst>
          </p:cNvPr>
          <p:cNvSpPr/>
          <p:nvPr/>
        </p:nvSpPr>
        <p:spPr>
          <a:xfrm>
            <a:off x="4920199" y="538530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8E0378E-9D78-0845-AD8D-2457A62090EE}"/>
              </a:ext>
            </a:extLst>
          </p:cNvPr>
          <p:cNvCxnSpPr>
            <a:cxnSpLocks/>
            <a:stCxn id="94" idx="2"/>
            <a:endCxn id="92" idx="6"/>
          </p:cNvCxnSpPr>
          <p:nvPr/>
        </p:nvCxnSpPr>
        <p:spPr>
          <a:xfrm flipH="1">
            <a:off x="2278870" y="5473588"/>
            <a:ext cx="463431" cy="117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B8BD7D8-2331-124F-A920-1FB92EC71B68}"/>
              </a:ext>
            </a:extLst>
          </p:cNvPr>
          <p:cNvCxnSpPr>
            <a:cxnSpLocks/>
            <a:stCxn id="96" idx="2"/>
            <a:endCxn id="94" idx="6"/>
          </p:cNvCxnSpPr>
          <p:nvPr/>
        </p:nvCxnSpPr>
        <p:spPr>
          <a:xfrm flipH="1" flipV="1">
            <a:off x="2923911" y="5473588"/>
            <a:ext cx="35068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8EE6E68-15E6-D14C-BD0F-1BF9730B78E1}"/>
              </a:ext>
            </a:extLst>
          </p:cNvPr>
          <p:cNvCxnSpPr>
            <a:cxnSpLocks/>
            <a:stCxn id="98" idx="2"/>
            <a:endCxn id="96" idx="6"/>
          </p:cNvCxnSpPr>
          <p:nvPr/>
        </p:nvCxnSpPr>
        <p:spPr>
          <a:xfrm flipH="1">
            <a:off x="3456209" y="5473588"/>
            <a:ext cx="44603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982A14A-1458-6045-8471-D4840C8B589E}"/>
              </a:ext>
            </a:extLst>
          </p:cNvPr>
          <p:cNvCxnSpPr>
            <a:cxnSpLocks/>
            <a:stCxn id="99" idx="2"/>
            <a:endCxn id="98" idx="6"/>
          </p:cNvCxnSpPr>
          <p:nvPr/>
        </p:nvCxnSpPr>
        <p:spPr>
          <a:xfrm flipH="1" flipV="1">
            <a:off x="4083857" y="5473588"/>
            <a:ext cx="394789" cy="1541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2F5F7F9-8C8E-8D46-8192-39F6E4EAF8D4}"/>
              </a:ext>
            </a:extLst>
          </p:cNvPr>
          <p:cNvCxnSpPr>
            <a:cxnSpLocks/>
            <a:stCxn id="100" idx="2"/>
            <a:endCxn id="99" idx="6"/>
          </p:cNvCxnSpPr>
          <p:nvPr/>
        </p:nvCxnSpPr>
        <p:spPr>
          <a:xfrm flipH="1">
            <a:off x="4660256" y="5475129"/>
            <a:ext cx="259943" cy="0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6B833EA4-7782-694A-B2A6-400311764A2A}"/>
              </a:ext>
            </a:extLst>
          </p:cNvPr>
          <p:cNvSpPr/>
          <p:nvPr/>
        </p:nvSpPr>
        <p:spPr>
          <a:xfrm>
            <a:off x="5464903" y="538514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0BC052F-E3E7-2447-B370-05EDD76A5BC4}"/>
              </a:ext>
            </a:extLst>
          </p:cNvPr>
          <p:cNvCxnSpPr>
            <a:cxnSpLocks/>
            <a:stCxn id="115" idx="2"/>
            <a:endCxn id="100" idx="6"/>
          </p:cNvCxnSpPr>
          <p:nvPr/>
        </p:nvCxnSpPr>
        <p:spPr>
          <a:xfrm flipH="1">
            <a:off x="5101809" y="5474970"/>
            <a:ext cx="363094" cy="15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7DB4B91-46D9-F44C-AC18-622B6777EEB6}"/>
                  </a:ext>
                </a:extLst>
              </p:cNvPr>
              <p:cNvSpPr/>
              <p:nvPr/>
            </p:nvSpPr>
            <p:spPr>
              <a:xfrm>
                <a:off x="747983" y="2570474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7DB4B91-46D9-F44C-AC18-622B6777E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0474"/>
                <a:ext cx="969111" cy="523220"/>
              </a:xfrm>
              <a:prstGeom prst="rect">
                <a:avLst/>
              </a:prstGeom>
              <a:blipFill>
                <a:blip r:embed="rId2"/>
                <a:stretch>
                  <a:fillRect r="-259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253551-07CA-1E4F-B7FA-490D58493D6E}"/>
                  </a:ext>
                </a:extLst>
              </p:cNvPr>
              <p:cNvSpPr/>
              <p:nvPr/>
            </p:nvSpPr>
            <p:spPr>
              <a:xfrm>
                <a:off x="1959586" y="6064911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253551-07CA-1E4F-B7FA-490D58493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4911"/>
                <a:ext cx="1773755" cy="523220"/>
              </a:xfrm>
              <a:prstGeom prst="rect">
                <a:avLst/>
              </a:prstGeom>
              <a:blipFill>
                <a:blip r:embed="rId3"/>
                <a:stretch>
                  <a:fillRect r="-212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1EEC6DC-93AB-6447-B0F7-D52C3C398C3B}"/>
                  </a:ext>
                </a:extLst>
              </p:cNvPr>
              <p:cNvSpPr/>
              <p:nvPr/>
            </p:nvSpPr>
            <p:spPr>
              <a:xfrm>
                <a:off x="5874874" y="5216403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1EEC6DC-93AB-6447-B0F7-D52C3C398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216403"/>
                <a:ext cx="188134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3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 animBg="1"/>
      <p:bldP spid="96" grpId="0" animBg="1"/>
      <p:bldP spid="98" grpId="0" animBg="1"/>
      <p:bldP spid="99" grpId="0" animBg="1"/>
      <p:bldP spid="100" grpId="0" animBg="1"/>
      <p:bldP spid="115" grpId="0" animBg="1"/>
      <p:bldP spid="126" grpId="0"/>
      <p:bldP spid="13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2BAD96-71FD-A548-A1E4-B7096E212ECE}"/>
              </a:ext>
            </a:extLst>
          </p:cNvPr>
          <p:cNvCxnSpPr/>
          <p:nvPr/>
        </p:nvCxnSpPr>
        <p:spPr>
          <a:xfrm flipV="1">
            <a:off x="2188066" y="5694025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9FAB261-5E2D-C947-A030-A9181183D5D4}"/>
              </a:ext>
            </a:extLst>
          </p:cNvPr>
          <p:cNvSpPr txBox="1"/>
          <p:nvPr/>
        </p:nvSpPr>
        <p:spPr>
          <a:xfrm>
            <a:off x="1701148" y="5694025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E4A83191-730B-7840-8BD5-CFB4D409353D}"/>
              </a:ext>
            </a:extLst>
          </p:cNvPr>
          <p:cNvSpPr/>
          <p:nvPr/>
        </p:nvSpPr>
        <p:spPr>
          <a:xfrm>
            <a:off x="2115837" y="4927424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>
            <a:extLst>
              <a:ext uri="{FF2B5EF4-FFF2-40B4-BE49-F238E27FC236}">
                <a16:creationId xmlns:a16="http://schemas.microsoft.com/office/drawing/2014/main" id="{27DEDBAA-5AB3-594A-9649-E5F2CABA1A14}"/>
              </a:ext>
            </a:extLst>
          </p:cNvPr>
          <p:cNvSpPr/>
          <p:nvPr/>
        </p:nvSpPr>
        <p:spPr>
          <a:xfrm>
            <a:off x="2751590" y="515034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>
            <a:extLst>
              <a:ext uri="{FF2B5EF4-FFF2-40B4-BE49-F238E27FC236}">
                <a16:creationId xmlns:a16="http://schemas.microsoft.com/office/drawing/2014/main" id="{9186AE48-5BF5-7241-A506-76DF490856E0}"/>
              </a:ext>
            </a:extLst>
          </p:cNvPr>
          <p:cNvSpPr/>
          <p:nvPr/>
        </p:nvSpPr>
        <p:spPr>
          <a:xfrm>
            <a:off x="3277364" y="472049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>
            <a:extLst>
              <a:ext uri="{FF2B5EF4-FFF2-40B4-BE49-F238E27FC236}">
                <a16:creationId xmlns:a16="http://schemas.microsoft.com/office/drawing/2014/main" id="{9313AAE9-76C7-F046-8517-FC68A7BC0746}"/>
              </a:ext>
            </a:extLst>
          </p:cNvPr>
          <p:cNvSpPr/>
          <p:nvPr/>
        </p:nvSpPr>
        <p:spPr>
          <a:xfrm>
            <a:off x="3865156" y="3445347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ross 63">
            <a:extLst>
              <a:ext uri="{FF2B5EF4-FFF2-40B4-BE49-F238E27FC236}">
                <a16:creationId xmlns:a16="http://schemas.microsoft.com/office/drawing/2014/main" id="{2A9FF20B-27C5-EE4E-BB0E-36811534A1CA}"/>
              </a:ext>
            </a:extLst>
          </p:cNvPr>
          <p:cNvSpPr/>
          <p:nvPr/>
        </p:nvSpPr>
        <p:spPr>
          <a:xfrm>
            <a:off x="4934401" y="409511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>
            <a:extLst>
              <a:ext uri="{FF2B5EF4-FFF2-40B4-BE49-F238E27FC236}">
                <a16:creationId xmlns:a16="http://schemas.microsoft.com/office/drawing/2014/main" id="{EA74B32B-16CA-AD4C-B0A7-C5F644B3EB44}"/>
              </a:ext>
            </a:extLst>
          </p:cNvPr>
          <p:cNvSpPr/>
          <p:nvPr/>
        </p:nvSpPr>
        <p:spPr>
          <a:xfrm>
            <a:off x="4488815" y="352573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1717094" y="2697237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-184717" y="3995842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C5320B89-D2ED-0341-83EA-33983ECBA80B}"/>
              </a:ext>
            </a:extLst>
          </p:cNvPr>
          <p:cNvSpPr/>
          <p:nvPr/>
        </p:nvSpPr>
        <p:spPr>
          <a:xfrm>
            <a:off x="5463303" y="359348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131C6C4-F0F5-A242-A8E3-BE550E5200F8}"/>
              </a:ext>
            </a:extLst>
          </p:cNvPr>
          <p:cNvSpPr/>
          <p:nvPr/>
        </p:nvSpPr>
        <p:spPr>
          <a:xfrm>
            <a:off x="2106595" y="5051080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3C34C3-7F98-0341-8FF4-D1B18D078A31}"/>
              </a:ext>
            </a:extLst>
          </p:cNvPr>
          <p:cNvSpPr/>
          <p:nvPr/>
        </p:nvSpPr>
        <p:spPr>
          <a:xfrm>
            <a:off x="2742301" y="5041298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8D44A7D-C2A6-2846-BE09-8AEA8B4AC29D}"/>
              </a:ext>
            </a:extLst>
          </p:cNvPr>
          <p:cNvSpPr/>
          <p:nvPr/>
        </p:nvSpPr>
        <p:spPr>
          <a:xfrm>
            <a:off x="3271484" y="4707173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5E3EAF7-A082-9C4E-8D6A-E672326FB430}"/>
              </a:ext>
            </a:extLst>
          </p:cNvPr>
          <p:cNvSpPr/>
          <p:nvPr/>
        </p:nvSpPr>
        <p:spPr>
          <a:xfrm>
            <a:off x="3879017" y="386788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658E302-E3AD-804D-AEA5-76B9585BAC8D}"/>
              </a:ext>
            </a:extLst>
          </p:cNvPr>
          <p:cNvSpPr/>
          <p:nvPr/>
        </p:nvSpPr>
        <p:spPr>
          <a:xfrm>
            <a:off x="4493388" y="3860422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D697B88-D512-9947-BB09-389C74180771}"/>
              </a:ext>
            </a:extLst>
          </p:cNvPr>
          <p:cNvSpPr/>
          <p:nvPr/>
        </p:nvSpPr>
        <p:spPr>
          <a:xfrm>
            <a:off x="4931774" y="384941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8E0378E-9D78-0845-AD8D-2457A62090EE}"/>
              </a:ext>
            </a:extLst>
          </p:cNvPr>
          <p:cNvCxnSpPr>
            <a:cxnSpLocks/>
            <a:stCxn id="94" idx="2"/>
            <a:endCxn id="92" idx="6"/>
          </p:cNvCxnSpPr>
          <p:nvPr/>
        </p:nvCxnSpPr>
        <p:spPr>
          <a:xfrm flipH="1">
            <a:off x="2288205" y="5131124"/>
            <a:ext cx="454096" cy="978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B8BD7D8-2331-124F-A920-1FB92EC71B68}"/>
              </a:ext>
            </a:extLst>
          </p:cNvPr>
          <p:cNvCxnSpPr>
            <a:cxnSpLocks/>
            <a:stCxn id="96" idx="2"/>
            <a:endCxn id="94" idx="6"/>
          </p:cNvCxnSpPr>
          <p:nvPr/>
        </p:nvCxnSpPr>
        <p:spPr>
          <a:xfrm flipH="1">
            <a:off x="2923911" y="4796999"/>
            <a:ext cx="347573" cy="334125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8EE6E68-15E6-D14C-BD0F-1BF9730B78E1}"/>
              </a:ext>
            </a:extLst>
          </p:cNvPr>
          <p:cNvCxnSpPr>
            <a:cxnSpLocks/>
            <a:stCxn id="98" idx="2"/>
            <a:endCxn id="96" idx="6"/>
          </p:cNvCxnSpPr>
          <p:nvPr/>
        </p:nvCxnSpPr>
        <p:spPr>
          <a:xfrm flipH="1">
            <a:off x="3453094" y="3957710"/>
            <a:ext cx="425923" cy="83928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982A14A-1458-6045-8471-D4840C8B589E}"/>
              </a:ext>
            </a:extLst>
          </p:cNvPr>
          <p:cNvCxnSpPr>
            <a:cxnSpLocks/>
            <a:stCxn id="99" idx="2"/>
            <a:endCxn id="98" idx="6"/>
          </p:cNvCxnSpPr>
          <p:nvPr/>
        </p:nvCxnSpPr>
        <p:spPr>
          <a:xfrm flipH="1">
            <a:off x="4060627" y="3950248"/>
            <a:ext cx="432761" cy="746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2F5F7F9-8C8E-8D46-8192-39F6E4EAF8D4}"/>
              </a:ext>
            </a:extLst>
          </p:cNvPr>
          <p:cNvCxnSpPr>
            <a:cxnSpLocks/>
            <a:stCxn id="100" idx="2"/>
            <a:endCxn id="99" idx="6"/>
          </p:cNvCxnSpPr>
          <p:nvPr/>
        </p:nvCxnSpPr>
        <p:spPr>
          <a:xfrm flipH="1">
            <a:off x="4674998" y="3939240"/>
            <a:ext cx="256776" cy="11008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6B833EA4-7782-694A-B2A6-400311764A2A}"/>
              </a:ext>
            </a:extLst>
          </p:cNvPr>
          <p:cNvSpPr/>
          <p:nvPr/>
        </p:nvSpPr>
        <p:spPr>
          <a:xfrm>
            <a:off x="5451728" y="3597311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0BC052F-E3E7-2447-B370-05EDD76A5BC4}"/>
              </a:ext>
            </a:extLst>
          </p:cNvPr>
          <p:cNvCxnSpPr>
            <a:cxnSpLocks/>
            <a:stCxn id="115" idx="2"/>
            <a:endCxn id="100" idx="6"/>
          </p:cNvCxnSpPr>
          <p:nvPr/>
        </p:nvCxnSpPr>
        <p:spPr>
          <a:xfrm flipH="1">
            <a:off x="5113384" y="3687137"/>
            <a:ext cx="338344" cy="252103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7DB4B91-46D9-F44C-AC18-622B6777EEB6}"/>
                  </a:ext>
                </a:extLst>
              </p:cNvPr>
              <p:cNvSpPr/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7DB4B91-46D9-F44C-AC18-622B6777E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  <a:blipFill>
                <a:blip r:embed="rId2"/>
                <a:stretch>
                  <a:fillRect r="-25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253551-07CA-1E4F-B7FA-490D58493D6E}"/>
                  </a:ext>
                </a:extLst>
              </p:cNvPr>
              <p:cNvSpPr/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253551-07CA-1E4F-B7FA-490D58493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  <a:blipFill>
                <a:blip r:embed="rId3"/>
                <a:stretch>
                  <a:fillRect r="-212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309E9F4-2845-3144-81B8-9B3520D5FA3A}"/>
                  </a:ext>
                </a:extLst>
              </p:cNvPr>
              <p:cNvSpPr/>
              <p:nvPr/>
            </p:nvSpPr>
            <p:spPr>
              <a:xfrm>
                <a:off x="5874874" y="5216403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309E9F4-2845-3144-81B8-9B3520D5F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216403"/>
                <a:ext cx="188134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 animBg="1"/>
      <p:bldP spid="96" grpId="0" animBg="1"/>
      <p:bldP spid="98" grpId="0" animBg="1"/>
      <p:bldP spid="99" grpId="0" animBg="1"/>
      <p:bldP spid="100" grpId="0" animBg="1"/>
      <p:bldP spid="1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9CAB800-1502-7846-AB58-8CA2F7528E48}"/>
                  </a:ext>
                </a:extLst>
              </p:cNvPr>
              <p:cNvSpPr txBox="1"/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Constraint:</a:t>
                </a:r>
              </a:p>
              <a:p>
                <a:r>
                  <a:rPr lang="en-US" sz="2400" dirty="0"/>
                  <a:t>f</a:t>
                </a:r>
                <a:r>
                  <a:rPr lang="en-US" sz="24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9CAB800-1502-7846-AB58-8CA2F7528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blipFill>
                <a:blip r:embed="rId2"/>
                <a:stretch>
                  <a:fillRect l="-5622" t="-79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98D345-AC15-DC46-90BA-40DC1779A891}"/>
              </a:ext>
            </a:extLst>
          </p:cNvPr>
          <p:cNvCxnSpPr/>
          <p:nvPr/>
        </p:nvCxnSpPr>
        <p:spPr>
          <a:xfrm flipV="1">
            <a:off x="2188066" y="5694025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5A7D801-AB71-E645-A0EA-09091713BC6F}"/>
              </a:ext>
            </a:extLst>
          </p:cNvPr>
          <p:cNvSpPr txBox="1"/>
          <p:nvPr/>
        </p:nvSpPr>
        <p:spPr>
          <a:xfrm>
            <a:off x="1701148" y="5694025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198E8409-585E-B742-8E7A-99C98911E5A9}"/>
              </a:ext>
            </a:extLst>
          </p:cNvPr>
          <p:cNvSpPr/>
          <p:nvPr/>
        </p:nvSpPr>
        <p:spPr>
          <a:xfrm>
            <a:off x="2115837" y="4927424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84B71272-1A57-254B-BDDC-CC909C662227}"/>
              </a:ext>
            </a:extLst>
          </p:cNvPr>
          <p:cNvSpPr/>
          <p:nvPr/>
        </p:nvSpPr>
        <p:spPr>
          <a:xfrm>
            <a:off x="2751590" y="515034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215B6E66-62B4-4644-9F34-B7E5811EB1EE}"/>
              </a:ext>
            </a:extLst>
          </p:cNvPr>
          <p:cNvSpPr/>
          <p:nvPr/>
        </p:nvSpPr>
        <p:spPr>
          <a:xfrm>
            <a:off x="3277364" y="472049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B7ECF8BC-8002-BB41-97F2-246AF24F92D0}"/>
              </a:ext>
            </a:extLst>
          </p:cNvPr>
          <p:cNvSpPr/>
          <p:nvPr/>
        </p:nvSpPr>
        <p:spPr>
          <a:xfrm>
            <a:off x="3865156" y="3445347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D8445739-3434-EB40-B615-52E15D87ADF4}"/>
              </a:ext>
            </a:extLst>
          </p:cNvPr>
          <p:cNvSpPr/>
          <p:nvPr/>
        </p:nvSpPr>
        <p:spPr>
          <a:xfrm>
            <a:off x="4934401" y="409511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2293AE0C-FADB-2844-8E6A-C9AB7CA7E5D0}"/>
              </a:ext>
            </a:extLst>
          </p:cNvPr>
          <p:cNvSpPr/>
          <p:nvPr/>
        </p:nvSpPr>
        <p:spPr>
          <a:xfrm>
            <a:off x="4488815" y="352573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24CB44A-01CF-C04C-ACD7-90B03C27F754}"/>
              </a:ext>
            </a:extLst>
          </p:cNvPr>
          <p:cNvCxnSpPr/>
          <p:nvPr/>
        </p:nvCxnSpPr>
        <p:spPr>
          <a:xfrm flipV="1">
            <a:off x="1717094" y="2697237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9C33831-FE2B-5549-975A-A46CBDD6EF63}"/>
              </a:ext>
            </a:extLst>
          </p:cNvPr>
          <p:cNvSpPr txBox="1"/>
          <p:nvPr/>
        </p:nvSpPr>
        <p:spPr>
          <a:xfrm rot="16200000">
            <a:off x="-184717" y="3995842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E41D963B-F13C-1F4D-A392-E271F4EEA922}"/>
              </a:ext>
            </a:extLst>
          </p:cNvPr>
          <p:cNvSpPr/>
          <p:nvPr/>
        </p:nvSpPr>
        <p:spPr>
          <a:xfrm>
            <a:off x="5463303" y="359348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4434CB4-BC2F-6B42-8038-DAE54C56D9D4}"/>
              </a:ext>
            </a:extLst>
          </p:cNvPr>
          <p:cNvSpPr/>
          <p:nvPr/>
        </p:nvSpPr>
        <p:spPr>
          <a:xfrm>
            <a:off x="2106595" y="5051080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A4FFB8A-31C6-7D43-A8DE-AD12DF1FB818}"/>
              </a:ext>
            </a:extLst>
          </p:cNvPr>
          <p:cNvSpPr/>
          <p:nvPr/>
        </p:nvSpPr>
        <p:spPr>
          <a:xfrm>
            <a:off x="2742301" y="5041298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C70BFB1-17DA-2344-BF0D-DD549652256E}"/>
              </a:ext>
            </a:extLst>
          </p:cNvPr>
          <p:cNvSpPr/>
          <p:nvPr/>
        </p:nvSpPr>
        <p:spPr>
          <a:xfrm>
            <a:off x="3271484" y="4707173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B3F71C1-BEF2-4C47-8EF9-E40ABECF1B2C}"/>
              </a:ext>
            </a:extLst>
          </p:cNvPr>
          <p:cNvSpPr/>
          <p:nvPr/>
        </p:nvSpPr>
        <p:spPr>
          <a:xfrm>
            <a:off x="3879017" y="386788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2A80199-6490-FF48-9F03-97EABA019DAE}"/>
              </a:ext>
            </a:extLst>
          </p:cNvPr>
          <p:cNvSpPr/>
          <p:nvPr/>
        </p:nvSpPr>
        <p:spPr>
          <a:xfrm>
            <a:off x="4493388" y="3860422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CC7EC2D-F741-EA44-B27B-26A7CA58DB09}"/>
              </a:ext>
            </a:extLst>
          </p:cNvPr>
          <p:cNvSpPr/>
          <p:nvPr/>
        </p:nvSpPr>
        <p:spPr>
          <a:xfrm>
            <a:off x="4931774" y="384941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999CBB4-7987-F443-AB7C-6D0ABA29CE66}"/>
              </a:ext>
            </a:extLst>
          </p:cNvPr>
          <p:cNvCxnSpPr>
            <a:cxnSpLocks/>
            <a:stCxn id="44" idx="2"/>
            <a:endCxn id="43" idx="6"/>
          </p:cNvCxnSpPr>
          <p:nvPr/>
        </p:nvCxnSpPr>
        <p:spPr>
          <a:xfrm flipH="1">
            <a:off x="2288205" y="5131124"/>
            <a:ext cx="454096" cy="978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BA0C281-F9DD-3949-888D-95474392E103}"/>
              </a:ext>
            </a:extLst>
          </p:cNvPr>
          <p:cNvCxnSpPr>
            <a:cxnSpLocks/>
            <a:stCxn id="45" idx="2"/>
            <a:endCxn id="44" idx="6"/>
          </p:cNvCxnSpPr>
          <p:nvPr/>
        </p:nvCxnSpPr>
        <p:spPr>
          <a:xfrm flipH="1">
            <a:off x="2923911" y="4796999"/>
            <a:ext cx="347573" cy="334125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F931DD-BC38-0F48-9BEF-2ECF8674568F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3453094" y="3957710"/>
            <a:ext cx="425923" cy="83928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43B67F4-3064-3644-BB2D-511B602096BE}"/>
              </a:ext>
            </a:extLst>
          </p:cNvPr>
          <p:cNvCxnSpPr>
            <a:cxnSpLocks/>
            <a:stCxn id="47" idx="2"/>
            <a:endCxn id="46" idx="6"/>
          </p:cNvCxnSpPr>
          <p:nvPr/>
        </p:nvCxnSpPr>
        <p:spPr>
          <a:xfrm flipH="1">
            <a:off x="4060627" y="3950248"/>
            <a:ext cx="432761" cy="746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F301CBE-0F2E-C141-BB02-947F58D3AEC0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4674998" y="3939240"/>
            <a:ext cx="256776" cy="11008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E966CEEB-C961-904F-A9AE-D120F5B26841}"/>
              </a:ext>
            </a:extLst>
          </p:cNvPr>
          <p:cNvSpPr/>
          <p:nvPr/>
        </p:nvSpPr>
        <p:spPr>
          <a:xfrm>
            <a:off x="5451728" y="3597311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377920C-0264-8045-AA09-E9A93A75486B}"/>
              </a:ext>
            </a:extLst>
          </p:cNvPr>
          <p:cNvCxnSpPr>
            <a:cxnSpLocks/>
            <a:stCxn id="54" idx="2"/>
            <a:endCxn id="48" idx="6"/>
          </p:cNvCxnSpPr>
          <p:nvPr/>
        </p:nvCxnSpPr>
        <p:spPr>
          <a:xfrm flipH="1">
            <a:off x="5113384" y="3687137"/>
            <a:ext cx="338344" cy="252103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95B644E-E72E-8A46-9B09-FDC67BCBE58F}"/>
                  </a:ext>
                </a:extLst>
              </p:cNvPr>
              <p:cNvSpPr/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95B644E-E72E-8A46-9B09-FDC67BCBE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  <a:blipFill>
                <a:blip r:embed="rId3"/>
                <a:stretch>
                  <a:fillRect r="-25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5BB4366-9E86-C44D-83F1-9FDFAC4C5993}"/>
                  </a:ext>
                </a:extLst>
              </p:cNvPr>
              <p:cNvSpPr/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5BB4366-9E86-C44D-83F1-9FDFAC4C5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  <a:blipFill>
                <a:blip r:embed="rId4"/>
                <a:stretch>
                  <a:fillRect r="-212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84C6048-7E64-3E45-9404-345379687F2C}"/>
              </a:ext>
            </a:extLst>
          </p:cNvPr>
          <p:cNvSpPr/>
          <p:nvPr/>
        </p:nvSpPr>
        <p:spPr>
          <a:xfrm>
            <a:off x="417689" y="1162756"/>
            <a:ext cx="2743200" cy="141153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6A40CA2-2008-AE4F-B711-696788EE90E8}"/>
                  </a:ext>
                </a:extLst>
              </p:cNvPr>
              <p:cNvSpPr/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bg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child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height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6A40CA2-2008-AE4F-B711-696788EE9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  <a:blipFill>
                <a:blip r:embed="rId5"/>
                <a:stretch>
                  <a:fillRect l="-2011" t="-123881" b="-17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27EBA25C-172C-9C47-9699-740C35CA1D6C}"/>
              </a:ext>
            </a:extLst>
          </p:cNvPr>
          <p:cNvSpPr txBox="1"/>
          <p:nvPr/>
        </p:nvSpPr>
        <p:spPr>
          <a:xfrm>
            <a:off x="4364424" y="1303167"/>
            <a:ext cx="3523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Cost: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89B17BC-0FD0-DD49-8415-15FF4DCC6E7F}"/>
              </a:ext>
            </a:extLst>
          </p:cNvPr>
          <p:cNvSpPr/>
          <p:nvPr/>
        </p:nvSpPr>
        <p:spPr>
          <a:xfrm>
            <a:off x="4170932" y="1156985"/>
            <a:ext cx="4344418" cy="14134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472D040-67B9-2845-BFC9-75861F66BB51}"/>
                  </a:ext>
                </a:extLst>
              </p:cNvPr>
              <p:cNvSpPr/>
              <p:nvPr/>
            </p:nvSpPr>
            <p:spPr>
              <a:xfrm>
                <a:off x="5874874" y="5227692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472D040-67B9-2845-BFC9-75861F66B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227692"/>
                <a:ext cx="18813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4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3FDAB0-060C-184E-A6AD-2BB164442F8E}"/>
              </a:ext>
            </a:extLst>
          </p:cNvPr>
          <p:cNvCxnSpPr/>
          <p:nvPr/>
        </p:nvCxnSpPr>
        <p:spPr>
          <a:xfrm flipV="1">
            <a:off x="2188066" y="5694025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747A73-D27A-084B-94BC-C1C5A2DBDAD7}"/>
              </a:ext>
            </a:extLst>
          </p:cNvPr>
          <p:cNvSpPr txBox="1"/>
          <p:nvPr/>
        </p:nvSpPr>
        <p:spPr>
          <a:xfrm>
            <a:off x="1701148" y="5694025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A15C4AFF-F47A-9443-8B77-CBEE31116E1D}"/>
              </a:ext>
            </a:extLst>
          </p:cNvPr>
          <p:cNvSpPr/>
          <p:nvPr/>
        </p:nvSpPr>
        <p:spPr>
          <a:xfrm>
            <a:off x="2115837" y="4927424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A7C3FEF-1AE6-D64D-8218-0CE16DCD37CE}"/>
              </a:ext>
            </a:extLst>
          </p:cNvPr>
          <p:cNvSpPr/>
          <p:nvPr/>
        </p:nvSpPr>
        <p:spPr>
          <a:xfrm>
            <a:off x="2751590" y="515034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F73297AE-AD4A-C547-A37C-9B148A773C2A}"/>
              </a:ext>
            </a:extLst>
          </p:cNvPr>
          <p:cNvSpPr/>
          <p:nvPr/>
        </p:nvSpPr>
        <p:spPr>
          <a:xfrm>
            <a:off x="3277364" y="472049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AB15A671-FEF7-8C4A-9A41-6D9FEB652F78}"/>
              </a:ext>
            </a:extLst>
          </p:cNvPr>
          <p:cNvSpPr/>
          <p:nvPr/>
        </p:nvSpPr>
        <p:spPr>
          <a:xfrm>
            <a:off x="3865156" y="3445347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1147FF70-ED40-1746-B9DD-3F9FC196AB22}"/>
              </a:ext>
            </a:extLst>
          </p:cNvPr>
          <p:cNvSpPr/>
          <p:nvPr/>
        </p:nvSpPr>
        <p:spPr>
          <a:xfrm>
            <a:off x="4934401" y="409511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28C4E81F-83F9-114E-B6B1-01D2EBD14A13}"/>
              </a:ext>
            </a:extLst>
          </p:cNvPr>
          <p:cNvSpPr/>
          <p:nvPr/>
        </p:nvSpPr>
        <p:spPr>
          <a:xfrm>
            <a:off x="4488815" y="352573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5F10F8-E605-8746-8267-007F62756BC4}"/>
              </a:ext>
            </a:extLst>
          </p:cNvPr>
          <p:cNvCxnSpPr/>
          <p:nvPr/>
        </p:nvCxnSpPr>
        <p:spPr>
          <a:xfrm flipV="1">
            <a:off x="1717094" y="2697237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40F5CA5-CCC1-A544-9472-E4E1393A3BAB}"/>
              </a:ext>
            </a:extLst>
          </p:cNvPr>
          <p:cNvSpPr txBox="1"/>
          <p:nvPr/>
        </p:nvSpPr>
        <p:spPr>
          <a:xfrm rot="16200000">
            <a:off x="-184717" y="3995842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33FBC0E5-9D15-FA48-A663-EF040376A770}"/>
              </a:ext>
            </a:extLst>
          </p:cNvPr>
          <p:cNvSpPr/>
          <p:nvPr/>
        </p:nvSpPr>
        <p:spPr>
          <a:xfrm>
            <a:off x="5463303" y="359348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0D822E-DAC6-244E-91FF-139975A23477}"/>
              </a:ext>
            </a:extLst>
          </p:cNvPr>
          <p:cNvSpPr/>
          <p:nvPr/>
        </p:nvSpPr>
        <p:spPr>
          <a:xfrm>
            <a:off x="2106595" y="5051080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2D6B654-0C22-9B48-A25B-A8E350C450A3}"/>
              </a:ext>
            </a:extLst>
          </p:cNvPr>
          <p:cNvSpPr/>
          <p:nvPr/>
        </p:nvSpPr>
        <p:spPr>
          <a:xfrm>
            <a:off x="2742301" y="5041298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F29E8D6-C022-C044-B338-60C2448E6142}"/>
              </a:ext>
            </a:extLst>
          </p:cNvPr>
          <p:cNvSpPr/>
          <p:nvPr/>
        </p:nvSpPr>
        <p:spPr>
          <a:xfrm>
            <a:off x="3271484" y="4707173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44839C6-BD0F-B648-B670-1C970E0420EC}"/>
              </a:ext>
            </a:extLst>
          </p:cNvPr>
          <p:cNvSpPr/>
          <p:nvPr/>
        </p:nvSpPr>
        <p:spPr>
          <a:xfrm>
            <a:off x="3879017" y="386788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AAD0C1-2455-E14D-9B5F-221EDCD5F171}"/>
              </a:ext>
            </a:extLst>
          </p:cNvPr>
          <p:cNvSpPr/>
          <p:nvPr/>
        </p:nvSpPr>
        <p:spPr>
          <a:xfrm>
            <a:off x="4493388" y="3860422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24F4BB9-9C8E-8C45-B84F-421DE4F800BF}"/>
              </a:ext>
            </a:extLst>
          </p:cNvPr>
          <p:cNvSpPr/>
          <p:nvPr/>
        </p:nvSpPr>
        <p:spPr>
          <a:xfrm>
            <a:off x="4931774" y="384941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47503E-9756-934C-8677-9B770B3BB328}"/>
              </a:ext>
            </a:extLst>
          </p:cNvPr>
          <p:cNvCxnSpPr>
            <a:cxnSpLocks/>
            <a:stCxn id="44" idx="2"/>
            <a:endCxn id="43" idx="6"/>
          </p:cNvCxnSpPr>
          <p:nvPr/>
        </p:nvCxnSpPr>
        <p:spPr>
          <a:xfrm flipH="1">
            <a:off x="2288205" y="5131124"/>
            <a:ext cx="454096" cy="978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C224BA-57AF-2D45-8B1C-4DB9B352ECF0}"/>
              </a:ext>
            </a:extLst>
          </p:cNvPr>
          <p:cNvCxnSpPr>
            <a:cxnSpLocks/>
            <a:stCxn id="45" idx="2"/>
            <a:endCxn id="44" idx="6"/>
          </p:cNvCxnSpPr>
          <p:nvPr/>
        </p:nvCxnSpPr>
        <p:spPr>
          <a:xfrm flipH="1">
            <a:off x="2923911" y="4796999"/>
            <a:ext cx="347573" cy="334125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30E4631-8905-6E40-BAE0-0D1421789832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3453094" y="3957710"/>
            <a:ext cx="425923" cy="83928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7779E5-8C63-824A-A3AD-47D9EC192DDC}"/>
              </a:ext>
            </a:extLst>
          </p:cNvPr>
          <p:cNvCxnSpPr>
            <a:cxnSpLocks/>
            <a:stCxn id="47" idx="2"/>
            <a:endCxn id="46" idx="6"/>
          </p:cNvCxnSpPr>
          <p:nvPr/>
        </p:nvCxnSpPr>
        <p:spPr>
          <a:xfrm flipH="1">
            <a:off x="4060627" y="3950248"/>
            <a:ext cx="432761" cy="746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E797A20-3B30-894F-8BD8-8D331C8BB22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4674998" y="3939240"/>
            <a:ext cx="256776" cy="11008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97E0FA35-5A5B-2C4F-B840-D979615D569A}"/>
              </a:ext>
            </a:extLst>
          </p:cNvPr>
          <p:cNvSpPr/>
          <p:nvPr/>
        </p:nvSpPr>
        <p:spPr>
          <a:xfrm>
            <a:off x="5451728" y="3597311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4CB590-D842-7D4F-8D98-06215EC8795E}"/>
              </a:ext>
            </a:extLst>
          </p:cNvPr>
          <p:cNvCxnSpPr>
            <a:cxnSpLocks/>
            <a:stCxn id="54" idx="2"/>
            <a:endCxn id="48" idx="6"/>
          </p:cNvCxnSpPr>
          <p:nvPr/>
        </p:nvCxnSpPr>
        <p:spPr>
          <a:xfrm flipH="1">
            <a:off x="5113384" y="3687137"/>
            <a:ext cx="338344" cy="252103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/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  <a:blipFill>
                <a:blip r:embed="rId2"/>
                <a:stretch>
                  <a:fillRect r="-25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/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  <a:blipFill>
                <a:blip r:embed="rId3"/>
                <a:stretch>
                  <a:fillRect r="-212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/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Constraint:</a:t>
                </a:r>
              </a:p>
              <a:p>
                <a:r>
                  <a:rPr lang="en-US" sz="2400" dirty="0"/>
                  <a:t>f</a:t>
                </a:r>
                <a:r>
                  <a:rPr lang="en-US" sz="24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blipFill>
                <a:blip r:embed="rId4"/>
                <a:stretch>
                  <a:fillRect l="-5622" t="-79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758CC29F-27ED-CA4A-8B54-842842C3F4EA}"/>
              </a:ext>
            </a:extLst>
          </p:cNvPr>
          <p:cNvSpPr/>
          <p:nvPr/>
        </p:nvSpPr>
        <p:spPr>
          <a:xfrm>
            <a:off x="417689" y="1162756"/>
            <a:ext cx="2743200" cy="141153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/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child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height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  <a:blipFill>
                <a:blip r:embed="rId5"/>
                <a:stretch>
                  <a:fillRect l="-2011" t="-123881" b="-17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97E54765-1E76-7942-82F8-0D54E1F8B2B3}"/>
              </a:ext>
            </a:extLst>
          </p:cNvPr>
          <p:cNvSpPr txBox="1"/>
          <p:nvPr/>
        </p:nvSpPr>
        <p:spPr>
          <a:xfrm>
            <a:off x="4364424" y="1303167"/>
            <a:ext cx="3523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Cost: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C527FA5-3D83-0F49-9F11-AD9E0FEFA7B4}"/>
              </a:ext>
            </a:extLst>
          </p:cNvPr>
          <p:cNvSpPr/>
          <p:nvPr/>
        </p:nvSpPr>
        <p:spPr>
          <a:xfrm>
            <a:off x="4170932" y="1156985"/>
            <a:ext cx="4344418" cy="14134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/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20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3FDAB0-060C-184E-A6AD-2BB164442F8E}"/>
              </a:ext>
            </a:extLst>
          </p:cNvPr>
          <p:cNvCxnSpPr/>
          <p:nvPr/>
        </p:nvCxnSpPr>
        <p:spPr>
          <a:xfrm flipV="1">
            <a:off x="2188066" y="5694025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747A73-D27A-084B-94BC-C1C5A2DBDAD7}"/>
              </a:ext>
            </a:extLst>
          </p:cNvPr>
          <p:cNvSpPr txBox="1"/>
          <p:nvPr/>
        </p:nvSpPr>
        <p:spPr>
          <a:xfrm>
            <a:off x="1701148" y="5694025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A15C4AFF-F47A-9443-8B77-CBEE31116E1D}"/>
              </a:ext>
            </a:extLst>
          </p:cNvPr>
          <p:cNvSpPr/>
          <p:nvPr/>
        </p:nvSpPr>
        <p:spPr>
          <a:xfrm>
            <a:off x="2115837" y="4927424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A7C3FEF-1AE6-D64D-8218-0CE16DCD37CE}"/>
              </a:ext>
            </a:extLst>
          </p:cNvPr>
          <p:cNvSpPr/>
          <p:nvPr/>
        </p:nvSpPr>
        <p:spPr>
          <a:xfrm>
            <a:off x="2751590" y="515034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F73297AE-AD4A-C547-A37C-9B148A773C2A}"/>
              </a:ext>
            </a:extLst>
          </p:cNvPr>
          <p:cNvSpPr/>
          <p:nvPr/>
        </p:nvSpPr>
        <p:spPr>
          <a:xfrm>
            <a:off x="3277364" y="472049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AB15A671-FEF7-8C4A-9A41-6D9FEB652F78}"/>
              </a:ext>
            </a:extLst>
          </p:cNvPr>
          <p:cNvSpPr/>
          <p:nvPr/>
        </p:nvSpPr>
        <p:spPr>
          <a:xfrm>
            <a:off x="3865156" y="3445347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1147FF70-ED40-1746-B9DD-3F9FC196AB22}"/>
              </a:ext>
            </a:extLst>
          </p:cNvPr>
          <p:cNvSpPr/>
          <p:nvPr/>
        </p:nvSpPr>
        <p:spPr>
          <a:xfrm>
            <a:off x="4934401" y="409511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28C4E81F-83F9-114E-B6B1-01D2EBD14A13}"/>
              </a:ext>
            </a:extLst>
          </p:cNvPr>
          <p:cNvSpPr/>
          <p:nvPr/>
        </p:nvSpPr>
        <p:spPr>
          <a:xfrm>
            <a:off x="4488815" y="352573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5F10F8-E605-8746-8267-007F62756BC4}"/>
              </a:ext>
            </a:extLst>
          </p:cNvPr>
          <p:cNvCxnSpPr/>
          <p:nvPr/>
        </p:nvCxnSpPr>
        <p:spPr>
          <a:xfrm flipV="1">
            <a:off x="1717094" y="2697237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40F5CA5-CCC1-A544-9472-E4E1393A3BAB}"/>
              </a:ext>
            </a:extLst>
          </p:cNvPr>
          <p:cNvSpPr txBox="1"/>
          <p:nvPr/>
        </p:nvSpPr>
        <p:spPr>
          <a:xfrm rot="16200000">
            <a:off x="-184717" y="3995842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33FBC0E5-9D15-FA48-A663-EF040376A770}"/>
              </a:ext>
            </a:extLst>
          </p:cNvPr>
          <p:cNvSpPr/>
          <p:nvPr/>
        </p:nvSpPr>
        <p:spPr>
          <a:xfrm>
            <a:off x="5463303" y="359348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0D822E-DAC6-244E-91FF-139975A23477}"/>
              </a:ext>
            </a:extLst>
          </p:cNvPr>
          <p:cNvSpPr/>
          <p:nvPr/>
        </p:nvSpPr>
        <p:spPr>
          <a:xfrm>
            <a:off x="2106595" y="5051080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2D6B654-0C22-9B48-A25B-A8E350C450A3}"/>
              </a:ext>
            </a:extLst>
          </p:cNvPr>
          <p:cNvSpPr/>
          <p:nvPr/>
        </p:nvSpPr>
        <p:spPr>
          <a:xfrm>
            <a:off x="2742301" y="5041298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F29E8D6-C022-C044-B338-60C2448E6142}"/>
              </a:ext>
            </a:extLst>
          </p:cNvPr>
          <p:cNvSpPr/>
          <p:nvPr/>
        </p:nvSpPr>
        <p:spPr>
          <a:xfrm>
            <a:off x="3271484" y="4707173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44839C6-BD0F-B648-B670-1C970E0420EC}"/>
              </a:ext>
            </a:extLst>
          </p:cNvPr>
          <p:cNvSpPr/>
          <p:nvPr/>
        </p:nvSpPr>
        <p:spPr>
          <a:xfrm>
            <a:off x="3879017" y="386788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AAD0C1-2455-E14D-9B5F-221EDCD5F171}"/>
              </a:ext>
            </a:extLst>
          </p:cNvPr>
          <p:cNvSpPr/>
          <p:nvPr/>
        </p:nvSpPr>
        <p:spPr>
          <a:xfrm>
            <a:off x="4493388" y="3860422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24F4BB9-9C8E-8C45-B84F-421DE4F800BF}"/>
              </a:ext>
            </a:extLst>
          </p:cNvPr>
          <p:cNvSpPr/>
          <p:nvPr/>
        </p:nvSpPr>
        <p:spPr>
          <a:xfrm>
            <a:off x="4931774" y="384941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47503E-9756-934C-8677-9B770B3BB328}"/>
              </a:ext>
            </a:extLst>
          </p:cNvPr>
          <p:cNvCxnSpPr>
            <a:cxnSpLocks/>
            <a:stCxn id="44" idx="2"/>
            <a:endCxn id="43" idx="6"/>
          </p:cNvCxnSpPr>
          <p:nvPr/>
        </p:nvCxnSpPr>
        <p:spPr>
          <a:xfrm flipH="1">
            <a:off x="2288205" y="5131124"/>
            <a:ext cx="454096" cy="978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C224BA-57AF-2D45-8B1C-4DB9B352ECF0}"/>
              </a:ext>
            </a:extLst>
          </p:cNvPr>
          <p:cNvCxnSpPr>
            <a:cxnSpLocks/>
            <a:stCxn id="45" idx="2"/>
            <a:endCxn id="44" idx="6"/>
          </p:cNvCxnSpPr>
          <p:nvPr/>
        </p:nvCxnSpPr>
        <p:spPr>
          <a:xfrm flipH="1">
            <a:off x="2923911" y="4796999"/>
            <a:ext cx="347573" cy="334125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30E4631-8905-6E40-BAE0-0D1421789832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3453094" y="3957710"/>
            <a:ext cx="425923" cy="83928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7779E5-8C63-824A-A3AD-47D9EC192DDC}"/>
              </a:ext>
            </a:extLst>
          </p:cNvPr>
          <p:cNvCxnSpPr>
            <a:cxnSpLocks/>
            <a:stCxn id="47" idx="2"/>
            <a:endCxn id="46" idx="6"/>
          </p:cNvCxnSpPr>
          <p:nvPr/>
        </p:nvCxnSpPr>
        <p:spPr>
          <a:xfrm flipH="1">
            <a:off x="4060627" y="3950248"/>
            <a:ext cx="432761" cy="746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E797A20-3B30-894F-8BD8-8D331C8BB22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4674998" y="3939240"/>
            <a:ext cx="256776" cy="11008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97E0FA35-5A5B-2C4F-B840-D979615D569A}"/>
              </a:ext>
            </a:extLst>
          </p:cNvPr>
          <p:cNvSpPr/>
          <p:nvPr/>
        </p:nvSpPr>
        <p:spPr>
          <a:xfrm>
            <a:off x="5451728" y="3597311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4CB590-D842-7D4F-8D98-06215EC8795E}"/>
              </a:ext>
            </a:extLst>
          </p:cNvPr>
          <p:cNvCxnSpPr>
            <a:cxnSpLocks/>
            <a:stCxn id="54" idx="2"/>
            <a:endCxn id="48" idx="6"/>
          </p:cNvCxnSpPr>
          <p:nvPr/>
        </p:nvCxnSpPr>
        <p:spPr>
          <a:xfrm flipH="1">
            <a:off x="5113384" y="3687137"/>
            <a:ext cx="338344" cy="252103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/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  <a:blipFill>
                <a:blip r:embed="rId2"/>
                <a:stretch>
                  <a:fillRect r="-25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/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  <a:blipFill>
                <a:blip r:embed="rId3"/>
                <a:stretch>
                  <a:fillRect r="-212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/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Constraint:</a:t>
                </a:r>
              </a:p>
              <a:p>
                <a:r>
                  <a:rPr lang="en-US" sz="2400" dirty="0"/>
                  <a:t>f</a:t>
                </a:r>
                <a:r>
                  <a:rPr lang="en-US" sz="24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blipFill>
                <a:blip r:embed="rId4"/>
                <a:stretch>
                  <a:fillRect l="-5622" t="-79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758CC29F-27ED-CA4A-8B54-842842C3F4EA}"/>
              </a:ext>
            </a:extLst>
          </p:cNvPr>
          <p:cNvSpPr/>
          <p:nvPr/>
        </p:nvSpPr>
        <p:spPr>
          <a:xfrm>
            <a:off x="417689" y="1162756"/>
            <a:ext cx="2743200" cy="141153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/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child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height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  <a:blipFill>
                <a:blip r:embed="rId5"/>
                <a:stretch>
                  <a:fillRect l="-2011" t="-123881" b="-17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97E54765-1E76-7942-82F8-0D54E1F8B2B3}"/>
              </a:ext>
            </a:extLst>
          </p:cNvPr>
          <p:cNvSpPr txBox="1"/>
          <p:nvPr/>
        </p:nvSpPr>
        <p:spPr>
          <a:xfrm>
            <a:off x="4364424" y="1303167"/>
            <a:ext cx="3523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Cost: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C527FA5-3D83-0F49-9F11-AD9E0FEFA7B4}"/>
              </a:ext>
            </a:extLst>
          </p:cNvPr>
          <p:cNvSpPr/>
          <p:nvPr/>
        </p:nvSpPr>
        <p:spPr>
          <a:xfrm>
            <a:off x="4170932" y="1156985"/>
            <a:ext cx="4344418" cy="14134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/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837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7DCDC86-C26E-1542-A7F0-743559E42796}"/>
              </a:ext>
            </a:extLst>
          </p:cNvPr>
          <p:cNvCxnSpPr/>
          <p:nvPr/>
        </p:nvCxnSpPr>
        <p:spPr>
          <a:xfrm flipV="1">
            <a:off x="2188066" y="5690207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737157F1-EEE7-9947-A846-E5F19BB47B99}"/>
              </a:ext>
            </a:extLst>
          </p:cNvPr>
          <p:cNvSpPr txBox="1"/>
          <p:nvPr/>
        </p:nvSpPr>
        <p:spPr>
          <a:xfrm>
            <a:off x="1701148" y="5690207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114" name="Cross 113">
            <a:extLst>
              <a:ext uri="{FF2B5EF4-FFF2-40B4-BE49-F238E27FC236}">
                <a16:creationId xmlns:a16="http://schemas.microsoft.com/office/drawing/2014/main" id="{C371FEE1-DA1E-DC45-A981-40DD3BCFBF3B}"/>
              </a:ext>
            </a:extLst>
          </p:cNvPr>
          <p:cNvSpPr/>
          <p:nvPr/>
        </p:nvSpPr>
        <p:spPr>
          <a:xfrm>
            <a:off x="2115837" y="491309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ross 114">
            <a:extLst>
              <a:ext uri="{FF2B5EF4-FFF2-40B4-BE49-F238E27FC236}">
                <a16:creationId xmlns:a16="http://schemas.microsoft.com/office/drawing/2014/main" id="{9B8C54C8-DC17-4D4A-92B8-B88E04CCA9B6}"/>
              </a:ext>
            </a:extLst>
          </p:cNvPr>
          <p:cNvSpPr/>
          <p:nvPr/>
        </p:nvSpPr>
        <p:spPr>
          <a:xfrm>
            <a:off x="2751590" y="513602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ross 115">
            <a:extLst>
              <a:ext uri="{FF2B5EF4-FFF2-40B4-BE49-F238E27FC236}">
                <a16:creationId xmlns:a16="http://schemas.microsoft.com/office/drawing/2014/main" id="{3199230E-E58A-9F42-A2D5-4F98A183229D}"/>
              </a:ext>
            </a:extLst>
          </p:cNvPr>
          <p:cNvSpPr/>
          <p:nvPr/>
        </p:nvSpPr>
        <p:spPr>
          <a:xfrm>
            <a:off x="3277364" y="4706171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ross 116">
            <a:extLst>
              <a:ext uri="{FF2B5EF4-FFF2-40B4-BE49-F238E27FC236}">
                <a16:creationId xmlns:a16="http://schemas.microsoft.com/office/drawing/2014/main" id="{FE67D8B4-54BA-3241-9C93-9E56260EB1D4}"/>
              </a:ext>
            </a:extLst>
          </p:cNvPr>
          <p:cNvSpPr/>
          <p:nvPr/>
        </p:nvSpPr>
        <p:spPr>
          <a:xfrm>
            <a:off x="3865156" y="343101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ross 117">
            <a:extLst>
              <a:ext uri="{FF2B5EF4-FFF2-40B4-BE49-F238E27FC236}">
                <a16:creationId xmlns:a16="http://schemas.microsoft.com/office/drawing/2014/main" id="{DA7B3855-00CA-224A-949F-ACF179736F39}"/>
              </a:ext>
            </a:extLst>
          </p:cNvPr>
          <p:cNvSpPr/>
          <p:nvPr/>
        </p:nvSpPr>
        <p:spPr>
          <a:xfrm>
            <a:off x="4934401" y="408078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ross 118">
            <a:extLst>
              <a:ext uri="{FF2B5EF4-FFF2-40B4-BE49-F238E27FC236}">
                <a16:creationId xmlns:a16="http://schemas.microsoft.com/office/drawing/2014/main" id="{703F7FED-548E-0B45-8454-AED8CB1E1DB2}"/>
              </a:ext>
            </a:extLst>
          </p:cNvPr>
          <p:cNvSpPr/>
          <p:nvPr/>
        </p:nvSpPr>
        <p:spPr>
          <a:xfrm>
            <a:off x="4488815" y="351140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BFD3DD9-EE2C-FC45-A620-0AB0177284DD}"/>
              </a:ext>
            </a:extLst>
          </p:cNvPr>
          <p:cNvCxnSpPr/>
          <p:nvPr/>
        </p:nvCxnSpPr>
        <p:spPr>
          <a:xfrm flipV="1">
            <a:off x="1717094" y="2693419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C39DFD38-5159-CB4B-8041-95E4E16BEB87}"/>
              </a:ext>
            </a:extLst>
          </p:cNvPr>
          <p:cNvSpPr txBox="1"/>
          <p:nvPr/>
        </p:nvSpPr>
        <p:spPr>
          <a:xfrm rot="16200000">
            <a:off x="-184717" y="3992024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122" name="Cross 121">
            <a:extLst>
              <a:ext uri="{FF2B5EF4-FFF2-40B4-BE49-F238E27FC236}">
                <a16:creationId xmlns:a16="http://schemas.microsoft.com/office/drawing/2014/main" id="{54AD1D69-CBBD-1E40-96F7-0B342A361CA2}"/>
              </a:ext>
            </a:extLst>
          </p:cNvPr>
          <p:cNvSpPr/>
          <p:nvPr/>
        </p:nvSpPr>
        <p:spPr>
          <a:xfrm>
            <a:off x="5463303" y="357915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C9A9D01-6886-FB44-93BE-8D71D02CD48B}"/>
              </a:ext>
            </a:extLst>
          </p:cNvPr>
          <p:cNvSpPr/>
          <p:nvPr/>
        </p:nvSpPr>
        <p:spPr>
          <a:xfrm>
            <a:off x="2097260" y="538493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E504A83-C4CA-3B43-8E64-A28DC336A8C3}"/>
              </a:ext>
            </a:extLst>
          </p:cNvPr>
          <p:cNvSpPr/>
          <p:nvPr/>
        </p:nvSpPr>
        <p:spPr>
          <a:xfrm>
            <a:off x="2742301" y="538376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ECFD133-8E69-3847-B85F-4C4357BC9872}"/>
              </a:ext>
            </a:extLst>
          </p:cNvPr>
          <p:cNvSpPr/>
          <p:nvPr/>
        </p:nvSpPr>
        <p:spPr>
          <a:xfrm>
            <a:off x="3274599" y="5385948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1207894-81E6-FA43-9B2E-2C04784385D5}"/>
              </a:ext>
            </a:extLst>
          </p:cNvPr>
          <p:cNvSpPr/>
          <p:nvPr/>
        </p:nvSpPr>
        <p:spPr>
          <a:xfrm>
            <a:off x="3902247" y="538376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1C322CB-3ACD-4B42-9D76-93CDA7025B5E}"/>
              </a:ext>
            </a:extLst>
          </p:cNvPr>
          <p:cNvSpPr/>
          <p:nvPr/>
        </p:nvSpPr>
        <p:spPr>
          <a:xfrm>
            <a:off x="4478646" y="538530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41549E0-0FB4-FC46-8A71-10DBA198E926}"/>
              </a:ext>
            </a:extLst>
          </p:cNvPr>
          <p:cNvSpPr/>
          <p:nvPr/>
        </p:nvSpPr>
        <p:spPr>
          <a:xfrm>
            <a:off x="4920199" y="538530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CB94978-C3B5-BA46-BBA9-84DA27BAB145}"/>
              </a:ext>
            </a:extLst>
          </p:cNvPr>
          <p:cNvCxnSpPr>
            <a:cxnSpLocks/>
            <a:stCxn id="124" idx="2"/>
            <a:endCxn id="123" idx="6"/>
          </p:cNvCxnSpPr>
          <p:nvPr/>
        </p:nvCxnSpPr>
        <p:spPr>
          <a:xfrm flipH="1">
            <a:off x="2278870" y="5473588"/>
            <a:ext cx="463431" cy="117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F4994CB-3C0E-8041-A1FD-D0FBBB5575E6}"/>
              </a:ext>
            </a:extLst>
          </p:cNvPr>
          <p:cNvCxnSpPr>
            <a:cxnSpLocks/>
            <a:stCxn id="125" idx="2"/>
            <a:endCxn id="124" idx="6"/>
          </p:cNvCxnSpPr>
          <p:nvPr/>
        </p:nvCxnSpPr>
        <p:spPr>
          <a:xfrm flipH="1" flipV="1">
            <a:off x="2923911" y="5473588"/>
            <a:ext cx="35068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2D6CE36-A90C-F742-BAEE-E179877E00D3}"/>
              </a:ext>
            </a:extLst>
          </p:cNvPr>
          <p:cNvCxnSpPr>
            <a:cxnSpLocks/>
            <a:stCxn id="126" idx="2"/>
            <a:endCxn id="125" idx="6"/>
          </p:cNvCxnSpPr>
          <p:nvPr/>
        </p:nvCxnSpPr>
        <p:spPr>
          <a:xfrm flipH="1">
            <a:off x="3456209" y="5473588"/>
            <a:ext cx="44603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09ABFA0-FCFF-7943-B04F-1477EA0B676E}"/>
              </a:ext>
            </a:extLst>
          </p:cNvPr>
          <p:cNvCxnSpPr>
            <a:cxnSpLocks/>
            <a:stCxn id="127" idx="2"/>
            <a:endCxn id="126" idx="6"/>
          </p:cNvCxnSpPr>
          <p:nvPr/>
        </p:nvCxnSpPr>
        <p:spPr>
          <a:xfrm flipH="1" flipV="1">
            <a:off x="4083857" y="5473588"/>
            <a:ext cx="394789" cy="1541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F6172A2-2AAA-B444-9B21-D3B4AF2E8254}"/>
              </a:ext>
            </a:extLst>
          </p:cNvPr>
          <p:cNvCxnSpPr>
            <a:cxnSpLocks/>
            <a:stCxn id="128" idx="2"/>
            <a:endCxn id="127" idx="6"/>
          </p:cNvCxnSpPr>
          <p:nvPr/>
        </p:nvCxnSpPr>
        <p:spPr>
          <a:xfrm flipH="1">
            <a:off x="4660256" y="5475129"/>
            <a:ext cx="259943" cy="0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10F1F108-413F-5D40-AF9E-8A15C42E2134}"/>
              </a:ext>
            </a:extLst>
          </p:cNvPr>
          <p:cNvSpPr/>
          <p:nvPr/>
        </p:nvSpPr>
        <p:spPr>
          <a:xfrm>
            <a:off x="5464903" y="538514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4D2DD02-BCB3-FC4A-8D44-A7B958D6B854}"/>
              </a:ext>
            </a:extLst>
          </p:cNvPr>
          <p:cNvCxnSpPr>
            <a:cxnSpLocks/>
            <a:stCxn id="134" idx="2"/>
            <a:endCxn id="128" idx="6"/>
          </p:cNvCxnSpPr>
          <p:nvPr/>
        </p:nvCxnSpPr>
        <p:spPr>
          <a:xfrm flipH="1">
            <a:off x="5101809" y="5474970"/>
            <a:ext cx="363094" cy="15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29F318E-09DE-CE49-9F26-6EE3B1DDF743}"/>
                  </a:ext>
                </a:extLst>
              </p:cNvPr>
              <p:cNvSpPr/>
              <p:nvPr/>
            </p:nvSpPr>
            <p:spPr>
              <a:xfrm>
                <a:off x="747983" y="2570474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29F318E-09DE-CE49-9F26-6EE3B1DDF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0474"/>
                <a:ext cx="969111" cy="523220"/>
              </a:xfrm>
              <a:prstGeom prst="rect">
                <a:avLst/>
              </a:prstGeom>
              <a:blipFill>
                <a:blip r:embed="rId2"/>
                <a:stretch>
                  <a:fillRect r="-259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FBC8204-9C34-A54F-BD37-CC7E47828CF4}"/>
                  </a:ext>
                </a:extLst>
              </p:cNvPr>
              <p:cNvSpPr/>
              <p:nvPr/>
            </p:nvSpPr>
            <p:spPr>
              <a:xfrm>
                <a:off x="1959586" y="6064911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FBC8204-9C34-A54F-BD37-CC7E47828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4911"/>
                <a:ext cx="1773755" cy="523220"/>
              </a:xfrm>
              <a:prstGeom prst="rect">
                <a:avLst/>
              </a:prstGeom>
              <a:blipFill>
                <a:blip r:embed="rId3"/>
                <a:stretch>
                  <a:fillRect r="-212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B9AA235-2987-1442-8A93-1C8638255E5E}"/>
                  </a:ext>
                </a:extLst>
              </p:cNvPr>
              <p:cNvSpPr/>
              <p:nvPr/>
            </p:nvSpPr>
            <p:spPr>
              <a:xfrm>
                <a:off x="5874874" y="5216403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B9AA235-2987-1442-8A93-1C8638255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216403"/>
                <a:ext cx="188134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E503D4C-1E50-CE44-92E9-FA00110A19B8}"/>
                  </a:ext>
                </a:extLst>
              </p:cNvPr>
              <p:cNvSpPr/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child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height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E503D4C-1E50-CE44-92E9-FA00110A1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  <a:blipFill>
                <a:blip r:embed="rId5"/>
                <a:stretch>
                  <a:fillRect l="-2011" t="-123881" b="-17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BD3DBA3A-2E01-2F47-89D5-230D2BB75FB0}"/>
              </a:ext>
            </a:extLst>
          </p:cNvPr>
          <p:cNvSpPr txBox="1"/>
          <p:nvPr/>
        </p:nvSpPr>
        <p:spPr>
          <a:xfrm>
            <a:off x="4364424" y="1303167"/>
            <a:ext cx="3523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Cost: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69E8294-2BAF-1742-AF12-44B924A1E767}"/>
              </a:ext>
            </a:extLst>
          </p:cNvPr>
          <p:cNvSpPr/>
          <p:nvPr/>
        </p:nvSpPr>
        <p:spPr>
          <a:xfrm>
            <a:off x="4170932" y="1156985"/>
            <a:ext cx="4344418" cy="14134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D730EA03-1477-554D-BAEC-B70A0BE4CD8D}"/>
                  </a:ext>
                </a:extLst>
              </p:cNvPr>
              <p:cNvSpPr txBox="1"/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Constraint:</a:t>
                </a:r>
              </a:p>
              <a:p>
                <a:r>
                  <a:rPr lang="en-US" sz="2400" dirty="0"/>
                  <a:t>f</a:t>
                </a:r>
                <a:r>
                  <a:rPr lang="en-US" sz="24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D730EA03-1477-554D-BAEC-B70A0BE4C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blipFill>
                <a:blip r:embed="rId6"/>
                <a:stretch>
                  <a:fillRect l="-5622" t="-79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Rectangle 142">
            <a:extLst>
              <a:ext uri="{FF2B5EF4-FFF2-40B4-BE49-F238E27FC236}">
                <a16:creationId xmlns:a16="http://schemas.microsoft.com/office/drawing/2014/main" id="{9169AD0C-D9D6-E04B-AD85-052E15F2E110}"/>
              </a:ext>
            </a:extLst>
          </p:cNvPr>
          <p:cNvSpPr/>
          <p:nvPr/>
        </p:nvSpPr>
        <p:spPr>
          <a:xfrm>
            <a:off x="417689" y="1162756"/>
            <a:ext cx="2743200" cy="141153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3FDAB0-060C-184E-A6AD-2BB164442F8E}"/>
              </a:ext>
            </a:extLst>
          </p:cNvPr>
          <p:cNvCxnSpPr/>
          <p:nvPr/>
        </p:nvCxnSpPr>
        <p:spPr>
          <a:xfrm flipV="1">
            <a:off x="2188066" y="5694025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747A73-D27A-084B-94BC-C1C5A2DBDAD7}"/>
              </a:ext>
            </a:extLst>
          </p:cNvPr>
          <p:cNvSpPr txBox="1"/>
          <p:nvPr/>
        </p:nvSpPr>
        <p:spPr>
          <a:xfrm>
            <a:off x="1701148" y="5694025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A15C4AFF-F47A-9443-8B77-CBEE31116E1D}"/>
              </a:ext>
            </a:extLst>
          </p:cNvPr>
          <p:cNvSpPr/>
          <p:nvPr/>
        </p:nvSpPr>
        <p:spPr>
          <a:xfrm>
            <a:off x="2115837" y="4927424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A7C3FEF-1AE6-D64D-8218-0CE16DCD37CE}"/>
              </a:ext>
            </a:extLst>
          </p:cNvPr>
          <p:cNvSpPr/>
          <p:nvPr/>
        </p:nvSpPr>
        <p:spPr>
          <a:xfrm>
            <a:off x="2751590" y="515034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F73297AE-AD4A-C547-A37C-9B148A773C2A}"/>
              </a:ext>
            </a:extLst>
          </p:cNvPr>
          <p:cNvSpPr/>
          <p:nvPr/>
        </p:nvSpPr>
        <p:spPr>
          <a:xfrm>
            <a:off x="3277364" y="472049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AB15A671-FEF7-8C4A-9A41-6D9FEB652F78}"/>
              </a:ext>
            </a:extLst>
          </p:cNvPr>
          <p:cNvSpPr/>
          <p:nvPr/>
        </p:nvSpPr>
        <p:spPr>
          <a:xfrm>
            <a:off x="3865156" y="3445347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1147FF70-ED40-1746-B9DD-3F9FC196AB22}"/>
              </a:ext>
            </a:extLst>
          </p:cNvPr>
          <p:cNvSpPr/>
          <p:nvPr/>
        </p:nvSpPr>
        <p:spPr>
          <a:xfrm>
            <a:off x="4934401" y="409511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28C4E81F-83F9-114E-B6B1-01D2EBD14A13}"/>
              </a:ext>
            </a:extLst>
          </p:cNvPr>
          <p:cNvSpPr/>
          <p:nvPr/>
        </p:nvSpPr>
        <p:spPr>
          <a:xfrm>
            <a:off x="4488815" y="352573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5F10F8-E605-8746-8267-007F62756BC4}"/>
              </a:ext>
            </a:extLst>
          </p:cNvPr>
          <p:cNvCxnSpPr/>
          <p:nvPr/>
        </p:nvCxnSpPr>
        <p:spPr>
          <a:xfrm flipV="1">
            <a:off x="1717094" y="2697237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40F5CA5-CCC1-A544-9472-E4E1393A3BAB}"/>
              </a:ext>
            </a:extLst>
          </p:cNvPr>
          <p:cNvSpPr txBox="1"/>
          <p:nvPr/>
        </p:nvSpPr>
        <p:spPr>
          <a:xfrm rot="16200000">
            <a:off x="-184717" y="3995842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33FBC0E5-9D15-FA48-A663-EF040376A770}"/>
              </a:ext>
            </a:extLst>
          </p:cNvPr>
          <p:cNvSpPr/>
          <p:nvPr/>
        </p:nvSpPr>
        <p:spPr>
          <a:xfrm>
            <a:off x="5463303" y="359348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0D822E-DAC6-244E-91FF-139975A23477}"/>
              </a:ext>
            </a:extLst>
          </p:cNvPr>
          <p:cNvSpPr/>
          <p:nvPr/>
        </p:nvSpPr>
        <p:spPr>
          <a:xfrm>
            <a:off x="2106595" y="5051080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2D6B654-0C22-9B48-A25B-A8E350C450A3}"/>
              </a:ext>
            </a:extLst>
          </p:cNvPr>
          <p:cNvSpPr/>
          <p:nvPr/>
        </p:nvSpPr>
        <p:spPr>
          <a:xfrm>
            <a:off x="2742301" y="5041298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F29E8D6-C022-C044-B338-60C2448E6142}"/>
              </a:ext>
            </a:extLst>
          </p:cNvPr>
          <p:cNvSpPr/>
          <p:nvPr/>
        </p:nvSpPr>
        <p:spPr>
          <a:xfrm>
            <a:off x="3271484" y="4707173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44839C6-BD0F-B648-B670-1C970E0420EC}"/>
              </a:ext>
            </a:extLst>
          </p:cNvPr>
          <p:cNvSpPr/>
          <p:nvPr/>
        </p:nvSpPr>
        <p:spPr>
          <a:xfrm>
            <a:off x="3879017" y="386788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AAD0C1-2455-E14D-9B5F-221EDCD5F171}"/>
              </a:ext>
            </a:extLst>
          </p:cNvPr>
          <p:cNvSpPr/>
          <p:nvPr/>
        </p:nvSpPr>
        <p:spPr>
          <a:xfrm>
            <a:off x="4493388" y="3860422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24F4BB9-9C8E-8C45-B84F-421DE4F800BF}"/>
              </a:ext>
            </a:extLst>
          </p:cNvPr>
          <p:cNvSpPr/>
          <p:nvPr/>
        </p:nvSpPr>
        <p:spPr>
          <a:xfrm>
            <a:off x="4931774" y="384941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47503E-9756-934C-8677-9B770B3BB328}"/>
              </a:ext>
            </a:extLst>
          </p:cNvPr>
          <p:cNvCxnSpPr>
            <a:cxnSpLocks/>
            <a:stCxn id="44" idx="2"/>
            <a:endCxn id="43" idx="6"/>
          </p:cNvCxnSpPr>
          <p:nvPr/>
        </p:nvCxnSpPr>
        <p:spPr>
          <a:xfrm flipH="1">
            <a:off x="2288205" y="5131124"/>
            <a:ext cx="454096" cy="978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C224BA-57AF-2D45-8B1C-4DB9B352ECF0}"/>
              </a:ext>
            </a:extLst>
          </p:cNvPr>
          <p:cNvCxnSpPr>
            <a:cxnSpLocks/>
            <a:stCxn id="45" idx="2"/>
            <a:endCxn id="44" idx="6"/>
          </p:cNvCxnSpPr>
          <p:nvPr/>
        </p:nvCxnSpPr>
        <p:spPr>
          <a:xfrm flipH="1">
            <a:off x="2923911" y="4796999"/>
            <a:ext cx="347573" cy="334125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30E4631-8905-6E40-BAE0-0D1421789832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3453094" y="3957710"/>
            <a:ext cx="425923" cy="83928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7779E5-8C63-824A-A3AD-47D9EC192DDC}"/>
              </a:ext>
            </a:extLst>
          </p:cNvPr>
          <p:cNvCxnSpPr>
            <a:cxnSpLocks/>
            <a:stCxn id="47" idx="2"/>
            <a:endCxn id="46" idx="6"/>
          </p:cNvCxnSpPr>
          <p:nvPr/>
        </p:nvCxnSpPr>
        <p:spPr>
          <a:xfrm flipH="1">
            <a:off x="4060627" y="3950248"/>
            <a:ext cx="432761" cy="746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E797A20-3B30-894F-8BD8-8D331C8BB22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4674998" y="3939240"/>
            <a:ext cx="256776" cy="11008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97E0FA35-5A5B-2C4F-B840-D979615D569A}"/>
              </a:ext>
            </a:extLst>
          </p:cNvPr>
          <p:cNvSpPr/>
          <p:nvPr/>
        </p:nvSpPr>
        <p:spPr>
          <a:xfrm>
            <a:off x="5451728" y="3597311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4CB590-D842-7D4F-8D98-06215EC8795E}"/>
              </a:ext>
            </a:extLst>
          </p:cNvPr>
          <p:cNvCxnSpPr>
            <a:cxnSpLocks/>
            <a:stCxn id="54" idx="2"/>
            <a:endCxn id="48" idx="6"/>
          </p:cNvCxnSpPr>
          <p:nvPr/>
        </p:nvCxnSpPr>
        <p:spPr>
          <a:xfrm flipH="1">
            <a:off x="5113384" y="3687137"/>
            <a:ext cx="338344" cy="252103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/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  <a:blipFill>
                <a:blip r:embed="rId2"/>
                <a:stretch>
                  <a:fillRect r="-25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/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  <a:blipFill>
                <a:blip r:embed="rId3"/>
                <a:stretch>
                  <a:fillRect r="-212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/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Constraint:</a:t>
                </a:r>
              </a:p>
              <a:p>
                <a:r>
                  <a:rPr lang="en-US" sz="2400" dirty="0"/>
                  <a:t>f</a:t>
                </a:r>
                <a:r>
                  <a:rPr lang="en-US" sz="24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blipFill>
                <a:blip r:embed="rId4"/>
                <a:stretch>
                  <a:fillRect l="-5622" t="-79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758CC29F-27ED-CA4A-8B54-842842C3F4EA}"/>
              </a:ext>
            </a:extLst>
          </p:cNvPr>
          <p:cNvSpPr/>
          <p:nvPr/>
        </p:nvSpPr>
        <p:spPr>
          <a:xfrm>
            <a:off x="417689" y="1162756"/>
            <a:ext cx="2743200" cy="141153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/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child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height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  <a:blipFill>
                <a:blip r:embed="rId5"/>
                <a:stretch>
                  <a:fillRect l="-2011" t="-123881" b="-17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97E54765-1E76-7942-82F8-0D54E1F8B2B3}"/>
              </a:ext>
            </a:extLst>
          </p:cNvPr>
          <p:cNvSpPr txBox="1"/>
          <p:nvPr/>
        </p:nvSpPr>
        <p:spPr>
          <a:xfrm>
            <a:off x="4364424" y="1303167"/>
            <a:ext cx="3523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Cost: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C527FA5-3D83-0F49-9F11-AD9E0FEFA7B4}"/>
              </a:ext>
            </a:extLst>
          </p:cNvPr>
          <p:cNvSpPr/>
          <p:nvPr/>
        </p:nvSpPr>
        <p:spPr>
          <a:xfrm>
            <a:off x="4170932" y="1156985"/>
            <a:ext cx="4344418" cy="14134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/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79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Constraint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𝐺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2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4924025" y="2125820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3022214" y="3424425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Age of child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131C6C4-F0F5-A242-A8E3-BE550E5200F8}"/>
              </a:ext>
            </a:extLst>
          </p:cNvPr>
          <p:cNvSpPr/>
          <p:nvPr/>
        </p:nvSpPr>
        <p:spPr>
          <a:xfrm>
            <a:off x="5192210" y="447458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3C34C3-7F98-0341-8FF4-D1B18D078A31}"/>
              </a:ext>
            </a:extLst>
          </p:cNvPr>
          <p:cNvSpPr/>
          <p:nvPr/>
        </p:nvSpPr>
        <p:spPr>
          <a:xfrm>
            <a:off x="5693488" y="354739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8D44A7D-C2A6-2846-BE09-8AEA8B4AC29D}"/>
              </a:ext>
            </a:extLst>
          </p:cNvPr>
          <p:cNvSpPr/>
          <p:nvPr/>
        </p:nvSpPr>
        <p:spPr>
          <a:xfrm>
            <a:off x="6103176" y="3953431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5E3EAF7-A082-9C4E-8D6A-E672326FB430}"/>
              </a:ext>
            </a:extLst>
          </p:cNvPr>
          <p:cNvSpPr/>
          <p:nvPr/>
        </p:nvSpPr>
        <p:spPr>
          <a:xfrm>
            <a:off x="7204974" y="361499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D697B88-D512-9947-BB09-389C74180771}"/>
              </a:ext>
            </a:extLst>
          </p:cNvPr>
          <p:cNvSpPr/>
          <p:nvPr/>
        </p:nvSpPr>
        <p:spPr>
          <a:xfrm>
            <a:off x="6530859" y="279760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8E0378E-9D78-0845-AD8D-2457A62090EE}"/>
              </a:ext>
            </a:extLst>
          </p:cNvPr>
          <p:cNvCxnSpPr>
            <a:cxnSpLocks/>
            <a:stCxn id="94" idx="2"/>
            <a:endCxn id="92" idx="6"/>
          </p:cNvCxnSpPr>
          <p:nvPr/>
        </p:nvCxnSpPr>
        <p:spPr>
          <a:xfrm flipH="1">
            <a:off x="5373820" y="3637221"/>
            <a:ext cx="319668" cy="92718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B8BD7D8-2331-124F-A920-1FB92EC71B68}"/>
              </a:ext>
            </a:extLst>
          </p:cNvPr>
          <p:cNvCxnSpPr>
            <a:cxnSpLocks/>
            <a:stCxn id="96" idx="2"/>
            <a:endCxn id="92" idx="6"/>
          </p:cNvCxnSpPr>
          <p:nvPr/>
        </p:nvCxnSpPr>
        <p:spPr>
          <a:xfrm flipH="1">
            <a:off x="5373820" y="4043257"/>
            <a:ext cx="729356" cy="521151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8EE6E68-15E6-D14C-BD0F-1BF9730B78E1}"/>
              </a:ext>
            </a:extLst>
          </p:cNvPr>
          <p:cNvCxnSpPr>
            <a:cxnSpLocks/>
            <a:stCxn id="98" idx="2"/>
            <a:endCxn id="96" idx="6"/>
          </p:cNvCxnSpPr>
          <p:nvPr/>
        </p:nvCxnSpPr>
        <p:spPr>
          <a:xfrm flipH="1">
            <a:off x="6284786" y="3704820"/>
            <a:ext cx="920188" cy="33843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982A14A-1458-6045-8471-D4840C8B589E}"/>
              </a:ext>
            </a:extLst>
          </p:cNvPr>
          <p:cNvCxnSpPr>
            <a:cxnSpLocks/>
            <a:stCxn id="115" idx="4"/>
            <a:endCxn id="98" idx="6"/>
          </p:cNvCxnSpPr>
          <p:nvPr/>
        </p:nvCxnSpPr>
        <p:spPr>
          <a:xfrm flipH="1">
            <a:off x="7386584" y="2548508"/>
            <a:ext cx="465421" cy="115631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6B833EA4-7782-694A-B2A6-400311764A2A}"/>
              </a:ext>
            </a:extLst>
          </p:cNvPr>
          <p:cNvSpPr/>
          <p:nvPr/>
        </p:nvSpPr>
        <p:spPr>
          <a:xfrm>
            <a:off x="7761200" y="2368857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0BC052F-E3E7-2447-B370-05EDD76A5BC4}"/>
              </a:ext>
            </a:extLst>
          </p:cNvPr>
          <p:cNvCxnSpPr>
            <a:cxnSpLocks/>
            <a:stCxn id="115" idx="2"/>
            <a:endCxn id="100" idx="6"/>
          </p:cNvCxnSpPr>
          <p:nvPr/>
        </p:nvCxnSpPr>
        <p:spPr>
          <a:xfrm flipH="1">
            <a:off x="6712469" y="2458683"/>
            <a:ext cx="1048731" cy="42874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E2A80A-22D0-5641-9517-5ECDE0DDF531}"/>
              </a:ext>
            </a:extLst>
          </p:cNvPr>
          <p:cNvCxnSpPr>
            <a:cxnSpLocks/>
            <a:stCxn id="100" idx="2"/>
            <a:endCxn id="94" idx="6"/>
          </p:cNvCxnSpPr>
          <p:nvPr/>
        </p:nvCxnSpPr>
        <p:spPr>
          <a:xfrm flipH="1">
            <a:off x="5875098" y="2887429"/>
            <a:ext cx="655761" cy="749792"/>
          </a:xfrm>
          <a:prstGeom prst="line">
            <a:avLst/>
          </a:prstGeom>
          <a:ln w="34925"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EF67B89-F8B9-5E4D-AD25-3CE97B39AF78}"/>
              </a:ext>
            </a:extLst>
          </p:cNvPr>
          <p:cNvCxnSpPr>
            <a:cxnSpLocks/>
            <a:stCxn id="100" idx="4"/>
            <a:endCxn id="96" idx="7"/>
          </p:cNvCxnSpPr>
          <p:nvPr/>
        </p:nvCxnSpPr>
        <p:spPr>
          <a:xfrm flipH="1">
            <a:off x="6258190" y="2977254"/>
            <a:ext cx="363474" cy="10024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125333-F4E9-3245-AA35-39D4EA28BC4B}"/>
              </a:ext>
            </a:extLst>
          </p:cNvPr>
          <p:cNvCxnSpPr>
            <a:cxnSpLocks/>
          </p:cNvCxnSpPr>
          <p:nvPr/>
        </p:nvCxnSpPr>
        <p:spPr>
          <a:xfrm>
            <a:off x="762811" y="3686035"/>
            <a:ext cx="2294154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5210C79-B03A-6244-9DC5-25BF198A15CD}"/>
              </a:ext>
            </a:extLst>
          </p:cNvPr>
          <p:cNvSpPr txBox="1"/>
          <p:nvPr/>
        </p:nvSpPr>
        <p:spPr>
          <a:xfrm>
            <a:off x="-253930" y="3699538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E04EC40-34EE-1F43-BC2F-C4D064DDFCAE}"/>
              </a:ext>
            </a:extLst>
          </p:cNvPr>
          <p:cNvSpPr/>
          <p:nvPr/>
        </p:nvSpPr>
        <p:spPr>
          <a:xfrm>
            <a:off x="803516" y="337103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D2D72B-7893-4F4F-8E6D-4A7253AF2C9A}"/>
              </a:ext>
            </a:extLst>
          </p:cNvPr>
          <p:cNvSpPr/>
          <p:nvPr/>
        </p:nvSpPr>
        <p:spPr>
          <a:xfrm>
            <a:off x="1448557" y="336985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4661602-886C-1342-B12D-F867507F2014}"/>
              </a:ext>
            </a:extLst>
          </p:cNvPr>
          <p:cNvSpPr/>
          <p:nvPr/>
        </p:nvSpPr>
        <p:spPr>
          <a:xfrm>
            <a:off x="1980855" y="3372041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2B36919-1182-CE45-BAC8-3E79AF4C5FC5}"/>
              </a:ext>
            </a:extLst>
          </p:cNvPr>
          <p:cNvSpPr/>
          <p:nvPr/>
        </p:nvSpPr>
        <p:spPr>
          <a:xfrm>
            <a:off x="2608503" y="336985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23C7BD-8F58-FB49-82F9-58959A00C9D6}"/>
              </a:ext>
            </a:extLst>
          </p:cNvPr>
          <p:cNvCxnSpPr>
            <a:cxnSpLocks/>
            <a:stCxn id="25" idx="2"/>
            <a:endCxn id="24" idx="6"/>
          </p:cNvCxnSpPr>
          <p:nvPr/>
        </p:nvCxnSpPr>
        <p:spPr>
          <a:xfrm flipH="1">
            <a:off x="985126" y="3459681"/>
            <a:ext cx="463431" cy="117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11B9DC-62B9-6A46-9A60-02DE568E8C8B}"/>
              </a:ext>
            </a:extLst>
          </p:cNvPr>
          <p:cNvCxnSpPr>
            <a:cxnSpLocks/>
            <a:stCxn id="26" idx="2"/>
            <a:endCxn id="25" idx="6"/>
          </p:cNvCxnSpPr>
          <p:nvPr/>
        </p:nvCxnSpPr>
        <p:spPr>
          <a:xfrm flipH="1" flipV="1">
            <a:off x="1630167" y="3459681"/>
            <a:ext cx="35068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EED28D-5CFA-0B4D-872A-70D4465D03BE}"/>
              </a:ext>
            </a:extLst>
          </p:cNvPr>
          <p:cNvCxnSpPr>
            <a:cxnSpLocks/>
            <a:stCxn id="27" idx="2"/>
            <a:endCxn id="26" idx="6"/>
          </p:cNvCxnSpPr>
          <p:nvPr/>
        </p:nvCxnSpPr>
        <p:spPr>
          <a:xfrm flipH="1">
            <a:off x="2162465" y="3459681"/>
            <a:ext cx="44603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6D21A26-5873-B347-A82C-0DD40A01C9E2}"/>
              </a:ext>
            </a:extLst>
          </p:cNvPr>
          <p:cNvCxnSpPr>
            <a:cxnSpLocks/>
          </p:cNvCxnSpPr>
          <p:nvPr/>
        </p:nvCxnSpPr>
        <p:spPr>
          <a:xfrm>
            <a:off x="5203217" y="4923620"/>
            <a:ext cx="2557983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45C28E7-0BAB-2C43-B40D-5C1FA4950C10}"/>
              </a:ext>
            </a:extLst>
          </p:cNvPr>
          <p:cNvSpPr txBox="1"/>
          <p:nvPr/>
        </p:nvSpPr>
        <p:spPr>
          <a:xfrm>
            <a:off x="4285333" y="4923620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</p:spTree>
    <p:extLst>
      <p:ext uri="{BB962C8B-B14F-4D97-AF65-F5344CB8AC3E}">
        <p14:creationId xmlns:p14="http://schemas.microsoft.com/office/powerpoint/2010/main" val="3199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92" grpId="0" animBg="1"/>
      <p:bldP spid="94" grpId="0" animBg="1"/>
      <p:bldP spid="96" grpId="0" animBg="1"/>
      <p:bldP spid="98" grpId="0" animBg="1"/>
      <p:bldP spid="100" grpId="0" animBg="1"/>
      <p:bldP spid="115" grpId="0" animBg="1"/>
      <p:bldP spid="23" grpId="0"/>
      <p:bldP spid="24" grpId="0" animBg="1"/>
      <p:bldP spid="25" grpId="0" animBg="1"/>
      <p:bldP spid="26" grpId="0" animBg="1"/>
      <p:bldP spid="27" grpId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EA65AA-9CCC-1D4D-9446-B5CB3DA125F6}"/>
              </a:ext>
            </a:extLst>
          </p:cNvPr>
          <p:cNvSpPr/>
          <p:nvPr/>
        </p:nvSpPr>
        <p:spPr>
          <a:xfrm>
            <a:off x="4921098" y="2846883"/>
            <a:ext cx="1713251" cy="2076735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Constraint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𝐺</m:t>
                    </m:r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2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4924025" y="2125820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3022214" y="3424425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Age of child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131C6C4-F0F5-A242-A8E3-BE550E5200F8}"/>
              </a:ext>
            </a:extLst>
          </p:cNvPr>
          <p:cNvSpPr/>
          <p:nvPr/>
        </p:nvSpPr>
        <p:spPr>
          <a:xfrm>
            <a:off x="5192210" y="447458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3C34C3-7F98-0341-8FF4-D1B18D078A31}"/>
              </a:ext>
            </a:extLst>
          </p:cNvPr>
          <p:cNvSpPr/>
          <p:nvPr/>
        </p:nvSpPr>
        <p:spPr>
          <a:xfrm>
            <a:off x="5693488" y="354739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8D44A7D-C2A6-2846-BE09-8AEA8B4AC29D}"/>
              </a:ext>
            </a:extLst>
          </p:cNvPr>
          <p:cNvSpPr/>
          <p:nvPr/>
        </p:nvSpPr>
        <p:spPr>
          <a:xfrm>
            <a:off x="6103176" y="3953431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5E3EAF7-A082-9C4E-8D6A-E672326FB430}"/>
              </a:ext>
            </a:extLst>
          </p:cNvPr>
          <p:cNvSpPr/>
          <p:nvPr/>
        </p:nvSpPr>
        <p:spPr>
          <a:xfrm>
            <a:off x="7204974" y="361499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D697B88-D512-9947-BB09-389C74180771}"/>
              </a:ext>
            </a:extLst>
          </p:cNvPr>
          <p:cNvSpPr/>
          <p:nvPr/>
        </p:nvSpPr>
        <p:spPr>
          <a:xfrm>
            <a:off x="6530859" y="279760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8E0378E-9D78-0845-AD8D-2457A62090EE}"/>
              </a:ext>
            </a:extLst>
          </p:cNvPr>
          <p:cNvCxnSpPr>
            <a:cxnSpLocks/>
            <a:stCxn id="94" idx="2"/>
            <a:endCxn id="92" idx="6"/>
          </p:cNvCxnSpPr>
          <p:nvPr/>
        </p:nvCxnSpPr>
        <p:spPr>
          <a:xfrm flipH="1">
            <a:off x="5373820" y="3637221"/>
            <a:ext cx="319668" cy="92718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B8BD7D8-2331-124F-A920-1FB92EC71B68}"/>
              </a:ext>
            </a:extLst>
          </p:cNvPr>
          <p:cNvCxnSpPr>
            <a:cxnSpLocks/>
            <a:stCxn id="96" idx="2"/>
            <a:endCxn id="92" idx="6"/>
          </p:cNvCxnSpPr>
          <p:nvPr/>
        </p:nvCxnSpPr>
        <p:spPr>
          <a:xfrm flipH="1">
            <a:off x="5373820" y="4043257"/>
            <a:ext cx="729356" cy="521151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8EE6E68-15E6-D14C-BD0F-1BF9730B78E1}"/>
              </a:ext>
            </a:extLst>
          </p:cNvPr>
          <p:cNvCxnSpPr>
            <a:cxnSpLocks/>
            <a:stCxn id="98" idx="2"/>
            <a:endCxn id="96" idx="6"/>
          </p:cNvCxnSpPr>
          <p:nvPr/>
        </p:nvCxnSpPr>
        <p:spPr>
          <a:xfrm flipH="1">
            <a:off x="6284786" y="3704820"/>
            <a:ext cx="920188" cy="33843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982A14A-1458-6045-8471-D4840C8B589E}"/>
              </a:ext>
            </a:extLst>
          </p:cNvPr>
          <p:cNvCxnSpPr>
            <a:cxnSpLocks/>
            <a:stCxn id="115" idx="4"/>
            <a:endCxn id="98" idx="6"/>
          </p:cNvCxnSpPr>
          <p:nvPr/>
        </p:nvCxnSpPr>
        <p:spPr>
          <a:xfrm flipH="1">
            <a:off x="7386584" y="2548508"/>
            <a:ext cx="465421" cy="115631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6B833EA4-7782-694A-B2A6-400311764A2A}"/>
              </a:ext>
            </a:extLst>
          </p:cNvPr>
          <p:cNvSpPr/>
          <p:nvPr/>
        </p:nvSpPr>
        <p:spPr>
          <a:xfrm>
            <a:off x="7761200" y="2368857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0BC052F-E3E7-2447-B370-05EDD76A5BC4}"/>
              </a:ext>
            </a:extLst>
          </p:cNvPr>
          <p:cNvCxnSpPr>
            <a:cxnSpLocks/>
            <a:stCxn id="115" idx="2"/>
            <a:endCxn id="100" idx="6"/>
          </p:cNvCxnSpPr>
          <p:nvPr/>
        </p:nvCxnSpPr>
        <p:spPr>
          <a:xfrm flipH="1">
            <a:off x="6712469" y="2458683"/>
            <a:ext cx="1048731" cy="42874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E2A80A-22D0-5641-9517-5ECDE0DDF531}"/>
              </a:ext>
            </a:extLst>
          </p:cNvPr>
          <p:cNvCxnSpPr>
            <a:cxnSpLocks/>
            <a:stCxn id="100" idx="2"/>
            <a:endCxn id="94" idx="6"/>
          </p:cNvCxnSpPr>
          <p:nvPr/>
        </p:nvCxnSpPr>
        <p:spPr>
          <a:xfrm flipH="1">
            <a:off x="5875098" y="2887429"/>
            <a:ext cx="655761" cy="749792"/>
          </a:xfrm>
          <a:prstGeom prst="line">
            <a:avLst/>
          </a:prstGeom>
          <a:ln w="349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EF67B89-F8B9-5E4D-AD25-3CE97B39AF78}"/>
              </a:ext>
            </a:extLst>
          </p:cNvPr>
          <p:cNvCxnSpPr>
            <a:cxnSpLocks/>
            <a:stCxn id="100" idx="4"/>
            <a:endCxn id="96" idx="7"/>
          </p:cNvCxnSpPr>
          <p:nvPr/>
        </p:nvCxnSpPr>
        <p:spPr>
          <a:xfrm flipH="1">
            <a:off x="6258190" y="2977254"/>
            <a:ext cx="363474" cy="10024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125333-F4E9-3245-AA35-39D4EA28BC4B}"/>
              </a:ext>
            </a:extLst>
          </p:cNvPr>
          <p:cNvCxnSpPr>
            <a:cxnSpLocks/>
          </p:cNvCxnSpPr>
          <p:nvPr/>
        </p:nvCxnSpPr>
        <p:spPr>
          <a:xfrm>
            <a:off x="762811" y="3686035"/>
            <a:ext cx="2294154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5210C79-B03A-6244-9DC5-25BF198A15CD}"/>
              </a:ext>
            </a:extLst>
          </p:cNvPr>
          <p:cNvSpPr txBox="1"/>
          <p:nvPr/>
        </p:nvSpPr>
        <p:spPr>
          <a:xfrm>
            <a:off x="-253930" y="3699538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E04EC40-34EE-1F43-BC2F-C4D064DDFCAE}"/>
              </a:ext>
            </a:extLst>
          </p:cNvPr>
          <p:cNvSpPr/>
          <p:nvPr/>
        </p:nvSpPr>
        <p:spPr>
          <a:xfrm>
            <a:off x="803516" y="3371032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D2D72B-7893-4F4F-8E6D-4A7253AF2C9A}"/>
              </a:ext>
            </a:extLst>
          </p:cNvPr>
          <p:cNvSpPr/>
          <p:nvPr/>
        </p:nvSpPr>
        <p:spPr>
          <a:xfrm>
            <a:off x="1448557" y="336985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4661602-886C-1342-B12D-F867507F2014}"/>
              </a:ext>
            </a:extLst>
          </p:cNvPr>
          <p:cNvSpPr/>
          <p:nvPr/>
        </p:nvSpPr>
        <p:spPr>
          <a:xfrm>
            <a:off x="1980855" y="3372041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2B36919-1182-CE45-BAC8-3E79AF4C5FC5}"/>
              </a:ext>
            </a:extLst>
          </p:cNvPr>
          <p:cNvSpPr/>
          <p:nvPr/>
        </p:nvSpPr>
        <p:spPr>
          <a:xfrm>
            <a:off x="2608503" y="336985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23C7BD-8F58-FB49-82F9-58959A00C9D6}"/>
              </a:ext>
            </a:extLst>
          </p:cNvPr>
          <p:cNvCxnSpPr>
            <a:cxnSpLocks/>
            <a:stCxn id="25" idx="2"/>
            <a:endCxn id="24" idx="6"/>
          </p:cNvCxnSpPr>
          <p:nvPr/>
        </p:nvCxnSpPr>
        <p:spPr>
          <a:xfrm flipH="1">
            <a:off x="985126" y="3459681"/>
            <a:ext cx="463431" cy="1177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11B9DC-62B9-6A46-9A60-02DE568E8C8B}"/>
              </a:ext>
            </a:extLst>
          </p:cNvPr>
          <p:cNvCxnSpPr>
            <a:cxnSpLocks/>
            <a:stCxn id="26" idx="2"/>
            <a:endCxn id="25" idx="6"/>
          </p:cNvCxnSpPr>
          <p:nvPr/>
        </p:nvCxnSpPr>
        <p:spPr>
          <a:xfrm flipH="1" flipV="1">
            <a:off x="1630167" y="3459681"/>
            <a:ext cx="35068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EED28D-5CFA-0B4D-872A-70D4465D03BE}"/>
              </a:ext>
            </a:extLst>
          </p:cNvPr>
          <p:cNvCxnSpPr>
            <a:cxnSpLocks/>
            <a:stCxn id="27" idx="2"/>
            <a:endCxn id="26" idx="6"/>
          </p:cNvCxnSpPr>
          <p:nvPr/>
        </p:nvCxnSpPr>
        <p:spPr>
          <a:xfrm flipH="1">
            <a:off x="2162465" y="3459681"/>
            <a:ext cx="446038" cy="2186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6D21A26-5873-B347-A82C-0DD40A01C9E2}"/>
              </a:ext>
            </a:extLst>
          </p:cNvPr>
          <p:cNvCxnSpPr>
            <a:cxnSpLocks/>
          </p:cNvCxnSpPr>
          <p:nvPr/>
        </p:nvCxnSpPr>
        <p:spPr>
          <a:xfrm>
            <a:off x="5203217" y="4923620"/>
            <a:ext cx="2557983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45C28E7-0BAB-2C43-B40D-5C1FA4950C10}"/>
              </a:ext>
            </a:extLst>
          </p:cNvPr>
          <p:cNvSpPr txBox="1"/>
          <p:nvPr/>
        </p:nvSpPr>
        <p:spPr>
          <a:xfrm>
            <a:off x="4285333" y="4923620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2704C2-BA33-5C47-9562-48473AF7570C}"/>
                  </a:ext>
                </a:extLst>
              </p:cNvPr>
              <p:cNvSpPr/>
              <p:nvPr/>
            </p:nvSpPr>
            <p:spPr>
              <a:xfrm>
                <a:off x="5055794" y="3010905"/>
                <a:ext cx="9856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2704C2-BA33-5C47-9562-48473AF757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794" y="3010905"/>
                <a:ext cx="985654" cy="523220"/>
              </a:xfrm>
              <a:prstGeom prst="rect">
                <a:avLst/>
              </a:prstGeom>
              <a:blipFill>
                <a:blip r:embed="rId3"/>
                <a:stretch>
                  <a:fillRect r="-253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CB01F82-10E7-4845-91E7-32356A75D5D3}"/>
                  </a:ext>
                </a:extLst>
              </p:cNvPr>
              <p:cNvSpPr/>
              <p:nvPr/>
            </p:nvSpPr>
            <p:spPr>
              <a:xfrm>
                <a:off x="6306262" y="2305617"/>
                <a:ext cx="9773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CB01F82-10E7-4845-91E7-32356A75D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62" y="2305617"/>
                <a:ext cx="9773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AD16537-7D3D-034F-81E6-6FEF9D65E40B}"/>
                  </a:ext>
                </a:extLst>
              </p:cNvPr>
              <p:cNvSpPr/>
              <p:nvPr/>
            </p:nvSpPr>
            <p:spPr>
              <a:xfrm>
                <a:off x="1448557" y="5770537"/>
                <a:ext cx="2165401" cy="52322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AD16537-7D3D-034F-81E6-6FEF9D65E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57" y="5770537"/>
                <a:ext cx="2165401" cy="52322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990B0A6-F091-7048-A76D-2F0048C44CAE}"/>
              </a:ext>
            </a:extLst>
          </p:cNvPr>
          <p:cNvSpPr/>
          <p:nvPr/>
        </p:nvSpPr>
        <p:spPr>
          <a:xfrm>
            <a:off x="3789485" y="5772452"/>
            <a:ext cx="4503925" cy="52322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Taller mother AND older child</a:t>
            </a:r>
          </a:p>
        </p:txBody>
      </p:sp>
    </p:spTree>
    <p:extLst>
      <p:ext uri="{BB962C8B-B14F-4D97-AF65-F5344CB8AC3E}">
        <p14:creationId xmlns:p14="http://schemas.microsoft.com/office/powerpoint/2010/main" val="3290944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3FDAB0-060C-184E-A6AD-2BB164442F8E}"/>
              </a:ext>
            </a:extLst>
          </p:cNvPr>
          <p:cNvCxnSpPr/>
          <p:nvPr/>
        </p:nvCxnSpPr>
        <p:spPr>
          <a:xfrm flipV="1">
            <a:off x="2188066" y="5694025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747A73-D27A-084B-94BC-C1C5A2DBDAD7}"/>
              </a:ext>
            </a:extLst>
          </p:cNvPr>
          <p:cNvSpPr txBox="1"/>
          <p:nvPr/>
        </p:nvSpPr>
        <p:spPr>
          <a:xfrm>
            <a:off x="1701148" y="5694025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A15C4AFF-F47A-9443-8B77-CBEE31116E1D}"/>
              </a:ext>
            </a:extLst>
          </p:cNvPr>
          <p:cNvSpPr/>
          <p:nvPr/>
        </p:nvSpPr>
        <p:spPr>
          <a:xfrm>
            <a:off x="2115837" y="4927424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A7C3FEF-1AE6-D64D-8218-0CE16DCD37CE}"/>
              </a:ext>
            </a:extLst>
          </p:cNvPr>
          <p:cNvSpPr/>
          <p:nvPr/>
        </p:nvSpPr>
        <p:spPr>
          <a:xfrm>
            <a:off x="2751590" y="515034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F73297AE-AD4A-C547-A37C-9B148A773C2A}"/>
              </a:ext>
            </a:extLst>
          </p:cNvPr>
          <p:cNvSpPr/>
          <p:nvPr/>
        </p:nvSpPr>
        <p:spPr>
          <a:xfrm>
            <a:off x="3277364" y="472049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AB15A671-FEF7-8C4A-9A41-6D9FEB652F78}"/>
              </a:ext>
            </a:extLst>
          </p:cNvPr>
          <p:cNvSpPr/>
          <p:nvPr/>
        </p:nvSpPr>
        <p:spPr>
          <a:xfrm>
            <a:off x="3865156" y="3445347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1147FF70-ED40-1746-B9DD-3F9FC196AB22}"/>
              </a:ext>
            </a:extLst>
          </p:cNvPr>
          <p:cNvSpPr/>
          <p:nvPr/>
        </p:nvSpPr>
        <p:spPr>
          <a:xfrm>
            <a:off x="4934401" y="409511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28C4E81F-83F9-114E-B6B1-01D2EBD14A13}"/>
              </a:ext>
            </a:extLst>
          </p:cNvPr>
          <p:cNvSpPr/>
          <p:nvPr/>
        </p:nvSpPr>
        <p:spPr>
          <a:xfrm>
            <a:off x="4488815" y="352573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5F10F8-E605-8746-8267-007F62756BC4}"/>
              </a:ext>
            </a:extLst>
          </p:cNvPr>
          <p:cNvCxnSpPr/>
          <p:nvPr/>
        </p:nvCxnSpPr>
        <p:spPr>
          <a:xfrm flipV="1">
            <a:off x="1717094" y="2697237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40F5CA5-CCC1-A544-9472-E4E1393A3BAB}"/>
              </a:ext>
            </a:extLst>
          </p:cNvPr>
          <p:cNvSpPr txBox="1"/>
          <p:nvPr/>
        </p:nvSpPr>
        <p:spPr>
          <a:xfrm rot="16200000">
            <a:off x="-184717" y="3995842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33FBC0E5-9D15-FA48-A663-EF040376A770}"/>
              </a:ext>
            </a:extLst>
          </p:cNvPr>
          <p:cNvSpPr/>
          <p:nvPr/>
        </p:nvSpPr>
        <p:spPr>
          <a:xfrm>
            <a:off x="5463303" y="359348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0D822E-DAC6-244E-91FF-139975A23477}"/>
              </a:ext>
            </a:extLst>
          </p:cNvPr>
          <p:cNvSpPr/>
          <p:nvPr/>
        </p:nvSpPr>
        <p:spPr>
          <a:xfrm>
            <a:off x="2106595" y="5051080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2D6B654-0C22-9B48-A25B-A8E350C450A3}"/>
              </a:ext>
            </a:extLst>
          </p:cNvPr>
          <p:cNvSpPr/>
          <p:nvPr/>
        </p:nvSpPr>
        <p:spPr>
          <a:xfrm>
            <a:off x="2742301" y="5041298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F29E8D6-C022-C044-B338-60C2448E6142}"/>
              </a:ext>
            </a:extLst>
          </p:cNvPr>
          <p:cNvSpPr/>
          <p:nvPr/>
        </p:nvSpPr>
        <p:spPr>
          <a:xfrm>
            <a:off x="3271484" y="4707173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44839C6-BD0F-B648-B670-1C970E0420EC}"/>
              </a:ext>
            </a:extLst>
          </p:cNvPr>
          <p:cNvSpPr/>
          <p:nvPr/>
        </p:nvSpPr>
        <p:spPr>
          <a:xfrm>
            <a:off x="3879017" y="386788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AAD0C1-2455-E14D-9B5F-221EDCD5F171}"/>
              </a:ext>
            </a:extLst>
          </p:cNvPr>
          <p:cNvSpPr/>
          <p:nvPr/>
        </p:nvSpPr>
        <p:spPr>
          <a:xfrm>
            <a:off x="4493388" y="3860422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24F4BB9-9C8E-8C45-B84F-421DE4F800BF}"/>
              </a:ext>
            </a:extLst>
          </p:cNvPr>
          <p:cNvSpPr/>
          <p:nvPr/>
        </p:nvSpPr>
        <p:spPr>
          <a:xfrm>
            <a:off x="4931774" y="384941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47503E-9756-934C-8677-9B770B3BB328}"/>
              </a:ext>
            </a:extLst>
          </p:cNvPr>
          <p:cNvCxnSpPr>
            <a:cxnSpLocks/>
            <a:stCxn id="44" idx="2"/>
            <a:endCxn id="43" idx="6"/>
          </p:cNvCxnSpPr>
          <p:nvPr/>
        </p:nvCxnSpPr>
        <p:spPr>
          <a:xfrm flipH="1">
            <a:off x="2288205" y="5131124"/>
            <a:ext cx="454096" cy="978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C224BA-57AF-2D45-8B1C-4DB9B352ECF0}"/>
              </a:ext>
            </a:extLst>
          </p:cNvPr>
          <p:cNvCxnSpPr>
            <a:cxnSpLocks/>
            <a:stCxn id="45" idx="2"/>
            <a:endCxn id="44" idx="6"/>
          </p:cNvCxnSpPr>
          <p:nvPr/>
        </p:nvCxnSpPr>
        <p:spPr>
          <a:xfrm flipH="1">
            <a:off x="2923911" y="4796999"/>
            <a:ext cx="347573" cy="334125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30E4631-8905-6E40-BAE0-0D1421789832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3453094" y="3957710"/>
            <a:ext cx="425923" cy="83928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7779E5-8C63-824A-A3AD-47D9EC192DDC}"/>
              </a:ext>
            </a:extLst>
          </p:cNvPr>
          <p:cNvCxnSpPr>
            <a:cxnSpLocks/>
            <a:stCxn id="47" idx="2"/>
            <a:endCxn id="46" idx="6"/>
          </p:cNvCxnSpPr>
          <p:nvPr/>
        </p:nvCxnSpPr>
        <p:spPr>
          <a:xfrm flipH="1">
            <a:off x="4060627" y="3950248"/>
            <a:ext cx="432761" cy="746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E797A20-3B30-894F-8BD8-8D331C8BB22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4674998" y="3939240"/>
            <a:ext cx="256776" cy="11008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97E0FA35-5A5B-2C4F-B840-D979615D569A}"/>
              </a:ext>
            </a:extLst>
          </p:cNvPr>
          <p:cNvSpPr/>
          <p:nvPr/>
        </p:nvSpPr>
        <p:spPr>
          <a:xfrm>
            <a:off x="5451728" y="3597311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4CB590-D842-7D4F-8D98-06215EC8795E}"/>
              </a:ext>
            </a:extLst>
          </p:cNvPr>
          <p:cNvCxnSpPr>
            <a:cxnSpLocks/>
            <a:stCxn id="54" idx="2"/>
            <a:endCxn id="48" idx="6"/>
          </p:cNvCxnSpPr>
          <p:nvPr/>
        </p:nvCxnSpPr>
        <p:spPr>
          <a:xfrm flipH="1">
            <a:off x="5113384" y="3687137"/>
            <a:ext cx="338344" cy="252103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/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  <a:blipFill>
                <a:blip r:embed="rId2"/>
                <a:stretch>
                  <a:fillRect r="-25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/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  <a:blipFill>
                <a:blip r:embed="rId3"/>
                <a:stretch>
                  <a:fillRect r="-212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/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Constraint:</a:t>
                </a:r>
              </a:p>
              <a:p>
                <a:r>
                  <a:rPr lang="en-US" sz="2400" dirty="0"/>
                  <a:t>f</a:t>
                </a:r>
                <a:r>
                  <a:rPr lang="en-US" sz="24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blipFill>
                <a:blip r:embed="rId4"/>
                <a:stretch>
                  <a:fillRect l="-5622" t="-79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758CC29F-27ED-CA4A-8B54-842842C3F4EA}"/>
              </a:ext>
            </a:extLst>
          </p:cNvPr>
          <p:cNvSpPr/>
          <p:nvPr/>
        </p:nvSpPr>
        <p:spPr>
          <a:xfrm>
            <a:off x="417689" y="1162756"/>
            <a:ext cx="2743200" cy="141153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/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child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height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  <a:blipFill>
                <a:blip r:embed="rId5"/>
                <a:stretch>
                  <a:fillRect l="-2011" t="-123881" b="-17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97E54765-1E76-7942-82F8-0D54E1F8B2B3}"/>
              </a:ext>
            </a:extLst>
          </p:cNvPr>
          <p:cNvSpPr txBox="1"/>
          <p:nvPr/>
        </p:nvSpPr>
        <p:spPr>
          <a:xfrm>
            <a:off x="4364424" y="1303167"/>
            <a:ext cx="3523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Cost: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C527FA5-3D83-0F49-9F11-AD9E0FEFA7B4}"/>
              </a:ext>
            </a:extLst>
          </p:cNvPr>
          <p:cNvSpPr/>
          <p:nvPr/>
        </p:nvSpPr>
        <p:spPr>
          <a:xfrm>
            <a:off x="4170932" y="1156985"/>
            <a:ext cx="4344418" cy="14134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/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6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851535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628650" y="2878493"/>
          <a:ext cx="8281938" cy="3979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3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ysClr val="windowText" lastClr="000000"/>
                        </a:solidFill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Speaker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Rasmus Kyng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Harvard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Theory of Computing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9095AB1-C6D4-E243-B0BF-08D84BA9222E}"/>
              </a:ext>
            </a:extLst>
          </p:cNvPr>
          <p:cNvSpPr txBox="1">
            <a:spLocks/>
          </p:cNvSpPr>
          <p:nvPr/>
        </p:nvSpPr>
        <p:spPr>
          <a:xfrm>
            <a:off x="628650" y="16876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Optimization on Graphs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629F73-F147-1C4C-9EFE-EB2D5DA13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103"/>
            <a:ext cx="7886700" cy="2872021"/>
          </a:xfrm>
        </p:spPr>
        <p:txBody>
          <a:bodyPr>
            <a:normAutofit fontScale="90000"/>
          </a:bodyPr>
          <a:lstStyle/>
          <a:p>
            <a:r>
              <a:rPr lang="en-US" strike="sngStrike" dirty="0"/>
              <a:t>How to Solve Problems on Graphs</a:t>
            </a:r>
            <a:br>
              <a:rPr lang="en-US" strike="sngStrike" dirty="0"/>
            </a:br>
            <a:r>
              <a:rPr lang="en-US" strike="sngStrike" dirty="0"/>
              <a:t>Using Linear Equations, and</a:t>
            </a:r>
            <a:br>
              <a:rPr lang="en-US" strike="sngStrike" dirty="0"/>
            </a:br>
            <a:r>
              <a:rPr lang="en-US" strike="sngStrike" dirty="0"/>
              <a:t>How to Solve Linear Equations Using Graphs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23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Problem Solving by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Problem understood through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solutions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costs of solutions</a:t>
                </a: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Cost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: 	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cost</a:t>
                </a: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Goal: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solutions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dirty="0">
                  <a:latin typeface="Cambria Math" charset="0"/>
                </a:endParaRPr>
              </a:p>
              <a:p>
                <a:endParaRPr lang="en-US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17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A712DFD-0574-834B-9FA4-7333FCA61D1F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723FD76A-BC83-814E-9BE4-353E656C7AAC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A1409CE0-B8A3-C846-B4DB-D258C4A6902E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9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First Order Methods – “Gradient Descent”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29276" y="4183954"/>
                <a:ext cx="5703791" cy="734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dc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76" y="4183954"/>
                <a:ext cx="5703791" cy="734240"/>
              </a:xfrm>
              <a:prstGeom prst="rect">
                <a:avLst/>
              </a:prstGeom>
              <a:blipFill>
                <a:blip r:embed="rId6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0EE191-38C6-2440-BC69-7931D9F3525A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3260103-DD77-7D44-ADF5-E48727DF292D}"/>
                  </a:ext>
                </a:extLst>
              </p:cNvPr>
              <p:cNvSpPr/>
              <p:nvPr/>
            </p:nvSpPr>
            <p:spPr>
              <a:xfrm>
                <a:off x="5476862" y="1873862"/>
                <a:ext cx="13048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𝚫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3260103-DD77-7D44-ADF5-E48727DF2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62" y="1873862"/>
                <a:ext cx="1304844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A716F695-6E44-C64C-9037-42C2A10A97AA}"/>
              </a:ext>
            </a:extLst>
          </p:cNvPr>
          <p:cNvSpPr/>
          <p:nvPr/>
        </p:nvSpPr>
        <p:spPr>
          <a:xfrm>
            <a:off x="5204831" y="1873862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DF8471-5D0B-D849-AEE1-81B127A61D8A}"/>
              </a:ext>
            </a:extLst>
          </p:cNvPr>
          <p:cNvCxnSpPr>
            <a:cxnSpLocks/>
          </p:cNvCxnSpPr>
          <p:nvPr/>
        </p:nvCxnSpPr>
        <p:spPr>
          <a:xfrm>
            <a:off x="2060028" y="6487662"/>
            <a:ext cx="32590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9CC6061-3375-2D46-B127-2A93B507C914}"/>
              </a:ext>
            </a:extLst>
          </p:cNvPr>
          <p:cNvCxnSpPr>
            <a:cxnSpLocks/>
          </p:cNvCxnSpPr>
          <p:nvPr/>
        </p:nvCxnSpPr>
        <p:spPr>
          <a:xfrm flipV="1">
            <a:off x="2060028" y="5286703"/>
            <a:ext cx="0" cy="120096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8992C932-5DAC-8245-A5FD-54D5E3067D64}"/>
              </a:ext>
            </a:extLst>
          </p:cNvPr>
          <p:cNvSpPr/>
          <p:nvPr/>
        </p:nvSpPr>
        <p:spPr>
          <a:xfrm rot="9817424">
            <a:off x="1970225" y="3441651"/>
            <a:ext cx="1792915" cy="2471526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0A7B24-B68E-4F4E-B069-00646A6BF381}"/>
              </a:ext>
            </a:extLst>
          </p:cNvPr>
          <p:cNvCxnSpPr>
            <a:cxnSpLocks/>
          </p:cNvCxnSpPr>
          <p:nvPr/>
        </p:nvCxnSpPr>
        <p:spPr>
          <a:xfrm>
            <a:off x="2156178" y="5542844"/>
            <a:ext cx="1219200" cy="64346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A56D01A-0A48-A249-B55A-5CBDD2972240}"/>
              </a:ext>
            </a:extLst>
          </p:cNvPr>
          <p:cNvCxnSpPr>
            <a:cxnSpLocks/>
          </p:cNvCxnSpPr>
          <p:nvPr/>
        </p:nvCxnSpPr>
        <p:spPr>
          <a:xfrm>
            <a:off x="2565158" y="5768622"/>
            <a:ext cx="0" cy="719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52B2120-4B52-9540-B99E-EC11FD2952F7}"/>
                  </a:ext>
                </a:extLst>
              </p:cNvPr>
              <p:cNvSpPr/>
              <p:nvPr/>
            </p:nvSpPr>
            <p:spPr>
              <a:xfrm>
                <a:off x="3776253" y="7220251"/>
                <a:ext cx="3766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52B2120-4B52-9540-B99E-EC11FD295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53" y="7220251"/>
                <a:ext cx="376618" cy="523220"/>
              </a:xfrm>
              <a:prstGeom prst="rect">
                <a:avLst/>
              </a:prstGeom>
              <a:blipFill>
                <a:blip r:embed="rId8"/>
                <a:stretch>
                  <a:fillRect r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BD62358-92C0-0C45-A938-8A3F5AC28CC5}"/>
                  </a:ext>
                </a:extLst>
              </p:cNvPr>
              <p:cNvSpPr/>
              <p:nvPr/>
            </p:nvSpPr>
            <p:spPr>
              <a:xfrm>
                <a:off x="3661120" y="5320367"/>
                <a:ext cx="38513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BD62358-92C0-0C45-A938-8A3F5AC28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120" y="5320367"/>
                <a:ext cx="385135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624E18B-1114-B24C-96DB-AFA775B3CF82}"/>
                  </a:ext>
                </a:extLst>
              </p:cNvPr>
              <p:cNvSpPr/>
              <p:nvPr/>
            </p:nvSpPr>
            <p:spPr>
              <a:xfrm>
                <a:off x="2328555" y="6390289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624E18B-1114-B24C-96DB-AFA775B3CF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555" y="6390289"/>
                <a:ext cx="473206" cy="523220"/>
              </a:xfrm>
              <a:prstGeom prst="rect">
                <a:avLst/>
              </a:prstGeom>
              <a:blipFill>
                <a:blip r:embed="rId10"/>
                <a:stretch>
                  <a:fillRect r="-10256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32E96D42-F729-C543-A32D-790E829A067F}"/>
              </a:ext>
            </a:extLst>
          </p:cNvPr>
          <p:cNvSpPr/>
          <p:nvPr/>
        </p:nvSpPr>
        <p:spPr>
          <a:xfrm>
            <a:off x="1604044" y="4963350"/>
            <a:ext cx="5368288" cy="1892794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E5CAE77-19C6-1540-98D4-7CFCAEBC34A9}"/>
                  </a:ext>
                </a:extLst>
              </p:cNvPr>
              <p:cNvSpPr/>
              <p:nvPr/>
            </p:nvSpPr>
            <p:spPr>
              <a:xfrm>
                <a:off x="3384040" y="5770792"/>
                <a:ext cx="3851355" cy="688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dc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m:rPr>
                        <m:sty m:val="p"/>
                      </m:rP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600" b="1" dirty="0">
                    <a:solidFill>
                      <a:srgbClr val="FF0000"/>
                    </a:solidFill>
                  </a:rPr>
                  <a:t> </a:t>
                </a:r>
                <a:endParaRPr lang="en-US" sz="2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E5CAE77-19C6-1540-98D4-7CFCAEBC3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040" y="5770792"/>
                <a:ext cx="3851355" cy="688586"/>
              </a:xfrm>
              <a:prstGeom prst="rect">
                <a:avLst/>
              </a:prstGeom>
              <a:blipFill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1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P spid="35" grpId="0"/>
      <p:bldP spid="18" grpId="0"/>
      <p:bldP spid="22" grpId="0" animBg="1"/>
      <p:bldP spid="37" grpId="0" animBg="1"/>
      <p:bldP spid="42" grpId="0"/>
      <p:bldP spid="43" grpId="0"/>
      <p:bldP spid="44" grpId="0" animBg="1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First Order Methods – “Gradient Descent”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2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29276" y="4183954"/>
                <a:ext cx="5703791" cy="789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dc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76" y="4183954"/>
                <a:ext cx="5703791" cy="789832"/>
              </a:xfrm>
              <a:prstGeom prst="rect">
                <a:avLst/>
              </a:prstGeom>
              <a:blipFill>
                <a:blip r:embed="rId6"/>
                <a:stretch>
                  <a:fillRect t="-67188" b="-10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0EE191-38C6-2440-BC69-7931D9F3525A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3260103-DD77-7D44-ADF5-E48727DF292D}"/>
                  </a:ext>
                </a:extLst>
              </p:cNvPr>
              <p:cNvSpPr/>
              <p:nvPr/>
            </p:nvSpPr>
            <p:spPr>
              <a:xfrm>
                <a:off x="5476862" y="1873862"/>
                <a:ext cx="13048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𝚫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3260103-DD77-7D44-ADF5-E48727DF2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62" y="1873862"/>
                <a:ext cx="1304844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A716F695-6E44-C64C-9037-42C2A10A97AA}"/>
              </a:ext>
            </a:extLst>
          </p:cNvPr>
          <p:cNvSpPr/>
          <p:nvPr/>
        </p:nvSpPr>
        <p:spPr>
          <a:xfrm>
            <a:off x="5204831" y="1873862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68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First Order Methods – “Gradient Descent”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E9F840-48FD-F24B-A0DA-63F0848BD2F1}"/>
                  </a:ext>
                </a:extLst>
              </p:cNvPr>
              <p:cNvSpPr/>
              <p:nvPr/>
            </p:nvSpPr>
            <p:spPr>
              <a:xfrm>
                <a:off x="629276" y="6055579"/>
                <a:ext cx="3659913" cy="542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−0.1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∇c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E9F840-48FD-F24B-A0DA-63F0848BD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76" y="6055579"/>
                <a:ext cx="3659913" cy="542393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29276" y="4251688"/>
                <a:ext cx="5286127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∇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b="1" dirty="0"/>
                  <a:t> 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76" y="4251688"/>
                <a:ext cx="5286127" cy="578685"/>
              </a:xfrm>
              <a:prstGeom prst="rect">
                <a:avLst/>
              </a:prstGeom>
              <a:blipFill>
                <a:blip r:embed="rId10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F5AB6EC-8093-5E48-8762-007804C644DB}"/>
                  </a:ext>
                </a:extLst>
              </p:cNvPr>
              <p:cNvSpPr/>
              <p:nvPr/>
            </p:nvSpPr>
            <p:spPr>
              <a:xfrm>
                <a:off x="629276" y="5212070"/>
                <a:ext cx="5904117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−0.1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F5AB6EC-8093-5E48-8762-007804C64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76" y="5212070"/>
                <a:ext cx="5904117" cy="578685"/>
              </a:xfrm>
              <a:prstGeom prst="rect">
                <a:avLst/>
              </a:prstGeom>
              <a:blipFill>
                <a:blip r:embed="rId11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B57B67D-35F9-4240-A0AD-68DA47ACB27F}"/>
                  </a:ext>
                </a:extLst>
              </p:cNvPr>
              <p:cNvSpPr/>
              <p:nvPr/>
            </p:nvSpPr>
            <p:spPr>
              <a:xfrm>
                <a:off x="6175524" y="4713796"/>
                <a:ext cx="2820067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∇c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B57B67D-35F9-4240-A0AD-68DA47ACB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24" y="4713796"/>
                <a:ext cx="2820067" cy="578685"/>
              </a:xfrm>
              <a:prstGeom prst="rect">
                <a:avLst/>
              </a:prstGeom>
              <a:blipFill>
                <a:blip r:embed="rId1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91AE1E-3E3E-BD4D-9CBA-84CFAEE76512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6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26" grpId="0" animBg="1"/>
      <p:bldP spid="28" grpId="0"/>
      <p:bldP spid="29" grpId="0"/>
      <p:bldP spid="37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06973" y="4081210"/>
                <a:ext cx="9808267" cy="764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dc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" y="4081210"/>
                <a:ext cx="9808267" cy="764184"/>
              </a:xfrm>
              <a:prstGeom prst="rect">
                <a:avLst/>
              </a:prstGeom>
              <a:blipFill>
                <a:blip r:embed="rId9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E9EF8A-55FC-B549-97B5-F233EF649220}"/>
              </a:ext>
            </a:extLst>
          </p:cNvPr>
          <p:cNvCxnSpPr>
            <a:cxnSpLocks/>
          </p:cNvCxnSpPr>
          <p:nvPr/>
        </p:nvCxnSpPr>
        <p:spPr>
          <a:xfrm>
            <a:off x="2060028" y="6487662"/>
            <a:ext cx="32590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5F7E6B-3376-1743-ADF4-C70A19A0D805}"/>
              </a:ext>
            </a:extLst>
          </p:cNvPr>
          <p:cNvCxnSpPr>
            <a:cxnSpLocks/>
          </p:cNvCxnSpPr>
          <p:nvPr/>
        </p:nvCxnSpPr>
        <p:spPr>
          <a:xfrm flipV="1">
            <a:off x="2060028" y="5286703"/>
            <a:ext cx="0" cy="120096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8D4AE4-45D9-9047-854E-4D0AD14691DD}"/>
              </a:ext>
            </a:extLst>
          </p:cNvPr>
          <p:cNvCxnSpPr>
            <a:cxnSpLocks/>
          </p:cNvCxnSpPr>
          <p:nvPr/>
        </p:nvCxnSpPr>
        <p:spPr>
          <a:xfrm>
            <a:off x="2156178" y="5542844"/>
            <a:ext cx="1219200" cy="64346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045D61-10D8-3E4C-B4E2-2716B56A57FF}"/>
              </a:ext>
            </a:extLst>
          </p:cNvPr>
          <p:cNvCxnSpPr>
            <a:cxnSpLocks/>
          </p:cNvCxnSpPr>
          <p:nvPr/>
        </p:nvCxnSpPr>
        <p:spPr>
          <a:xfrm>
            <a:off x="2565158" y="5768622"/>
            <a:ext cx="0" cy="719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8DB2211-F4B0-CD4E-96E3-A2BEBB54F8DD}"/>
                  </a:ext>
                </a:extLst>
              </p:cNvPr>
              <p:cNvSpPr/>
              <p:nvPr/>
            </p:nvSpPr>
            <p:spPr>
              <a:xfrm>
                <a:off x="3719213" y="4916603"/>
                <a:ext cx="38513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8DB2211-F4B0-CD4E-96E3-A2BEBB54F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213" y="4916603"/>
                <a:ext cx="3851355" cy="523220"/>
              </a:xfrm>
              <a:prstGeom prst="rect">
                <a:avLst/>
              </a:prstGeom>
              <a:blipFill>
                <a:blip r:embed="rId1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21100E-39B0-AA4F-863A-3F361E34DD44}"/>
                  </a:ext>
                </a:extLst>
              </p:cNvPr>
              <p:cNvSpPr/>
              <p:nvPr/>
            </p:nvSpPr>
            <p:spPr>
              <a:xfrm>
                <a:off x="2328555" y="6390289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821100E-39B0-AA4F-863A-3F361E34D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555" y="6390289"/>
                <a:ext cx="473206" cy="523220"/>
              </a:xfrm>
              <a:prstGeom prst="rect">
                <a:avLst/>
              </a:prstGeom>
              <a:blipFill>
                <a:blip r:embed="rId11"/>
                <a:stretch>
                  <a:fillRect r="-10256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57BBCB1F-5585-D94A-8DA3-4CAA31348CFB}"/>
              </a:ext>
            </a:extLst>
          </p:cNvPr>
          <p:cNvSpPr/>
          <p:nvPr/>
        </p:nvSpPr>
        <p:spPr>
          <a:xfrm>
            <a:off x="1604044" y="4963350"/>
            <a:ext cx="5368288" cy="1892794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99ED57-80EB-D648-9FAE-9F4E29F622F1}"/>
              </a:ext>
            </a:extLst>
          </p:cNvPr>
          <p:cNvSpPr/>
          <p:nvPr/>
        </p:nvSpPr>
        <p:spPr>
          <a:xfrm>
            <a:off x="3324655" y="6022673"/>
            <a:ext cx="14440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1</a:t>
            </a:r>
            <a:r>
              <a:rPr lang="en-US" sz="2600" b="1" baseline="30000" dirty="0">
                <a:solidFill>
                  <a:srgbClr val="FF0000"/>
                </a:solidFill>
              </a:rPr>
              <a:t>st</a:t>
            </a:r>
            <a:r>
              <a:rPr lang="en-US" sz="2600" b="1" dirty="0">
                <a:solidFill>
                  <a:srgbClr val="FF0000"/>
                </a:solidFill>
              </a:rPr>
              <a:t>  order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A0B2E1F1-2244-D647-973B-4F479600825E}"/>
              </a:ext>
            </a:extLst>
          </p:cNvPr>
          <p:cNvSpPr/>
          <p:nvPr/>
        </p:nvSpPr>
        <p:spPr>
          <a:xfrm rot="9817424">
            <a:off x="1970225" y="3441651"/>
            <a:ext cx="1792915" cy="2471526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649D96E2-64FC-A646-B5EB-642AF72D8D54}"/>
              </a:ext>
            </a:extLst>
          </p:cNvPr>
          <p:cNvSpPr/>
          <p:nvPr/>
        </p:nvSpPr>
        <p:spPr>
          <a:xfrm rot="9817424">
            <a:off x="1903101" y="3334750"/>
            <a:ext cx="2633381" cy="2597874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0AA4FC-1447-D64B-A01F-9F53473A8D6B}"/>
              </a:ext>
            </a:extLst>
          </p:cNvPr>
          <p:cNvSpPr/>
          <p:nvPr/>
        </p:nvSpPr>
        <p:spPr>
          <a:xfrm>
            <a:off x="4023399" y="5557683"/>
            <a:ext cx="38513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</a:rPr>
              <a:t>2</a:t>
            </a:r>
            <a:r>
              <a:rPr lang="en-US" sz="2600" b="1" baseline="30000" dirty="0">
                <a:solidFill>
                  <a:schemeClr val="accent1"/>
                </a:solidFill>
              </a:rPr>
              <a:t>nd</a:t>
            </a:r>
            <a:r>
              <a:rPr lang="en-US" sz="2600" b="1" dirty="0">
                <a:solidFill>
                  <a:schemeClr val="accent1"/>
                </a:solidFill>
              </a:rPr>
              <a:t> order</a:t>
            </a:r>
          </a:p>
        </p:txBody>
      </p:sp>
    </p:spTree>
    <p:extLst>
      <p:ext uri="{BB962C8B-B14F-4D97-AF65-F5344CB8AC3E}">
        <p14:creationId xmlns:p14="http://schemas.microsoft.com/office/powerpoint/2010/main" val="1180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4" grpId="0"/>
      <p:bldP spid="37" grpId="0"/>
      <p:bldP spid="39" grpId="0" animBg="1"/>
      <p:bldP spid="40" grpId="0"/>
      <p:bldP spid="41" grpId="0" animBg="1"/>
      <p:bldP spid="42" grpId="0" animBg="1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F0C782-A56F-5C49-8877-8BD12D7AC7AB}"/>
                  </a:ext>
                </a:extLst>
              </p:cNvPr>
              <p:cNvSpPr/>
              <p:nvPr/>
            </p:nvSpPr>
            <p:spPr>
              <a:xfrm>
                <a:off x="3647438" y="4284431"/>
                <a:ext cx="9808267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dc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den>
                        </m:f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F0C782-A56F-5C49-8877-8BD12D7AC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38" y="4284431"/>
                <a:ext cx="9808267" cy="710194"/>
              </a:xfrm>
              <a:prstGeom prst="rect">
                <a:avLst/>
              </a:prstGeom>
              <a:blipFill>
                <a:blip r:embed="rId8"/>
                <a:stretch>
                  <a:fillRect l="-1809" t="-63158" b="-10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99DC400-551F-9143-95B4-25351B2FAA6F}"/>
                  </a:ext>
                </a:extLst>
              </p:cNvPr>
              <p:cNvSpPr/>
              <p:nvPr/>
            </p:nvSpPr>
            <p:spPr>
              <a:xfrm>
                <a:off x="618262" y="4375867"/>
                <a:ext cx="9808267" cy="57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99DC400-551F-9143-95B4-25351B2FA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62" y="4375867"/>
                <a:ext cx="9808267" cy="578685"/>
              </a:xfrm>
              <a:prstGeom prst="rect">
                <a:avLst/>
              </a:prstGeom>
              <a:blipFill>
                <a:blip r:embed="rId9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047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∇c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283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B57B67D-35F9-4240-A0AD-68DA47ACB27F}"/>
                  </a:ext>
                </a:extLst>
              </p:cNvPr>
              <p:cNvSpPr/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B57B67D-35F9-4240-A0AD-68DA47ACB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  <a:blipFill>
                <a:blip r:embed="rId10"/>
                <a:stretch>
                  <a:fillRect l="-144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/>
              <p:nvPr/>
            </p:nvSpPr>
            <p:spPr>
              <a:xfrm>
                <a:off x="628650" y="6035385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35385"/>
                <a:ext cx="9808267" cy="700705"/>
              </a:xfrm>
              <a:prstGeom prst="rect">
                <a:avLst/>
              </a:prstGeom>
              <a:blipFill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4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/>
              <p:nvPr/>
            </p:nvSpPr>
            <p:spPr>
              <a:xfrm>
                <a:off x="628650" y="6035385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35385"/>
                <a:ext cx="9808267" cy="700705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EDC330-FD9B-1044-9E61-692D0F2D702E}"/>
                  </a:ext>
                </a:extLst>
              </p:cNvPr>
              <p:cNvSpPr/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EDC330-FD9B-1044-9E61-692D0F2D7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  <a:blipFill>
                <a:blip r:embed="rId11"/>
                <a:stretch>
                  <a:fillRect l="-144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99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𝐺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C089AB33-DA7E-A24A-9808-DCAFCE286F0F}"/>
              </a:ext>
            </a:extLst>
          </p:cNvPr>
          <p:cNvSpPr/>
          <p:nvPr/>
        </p:nvSpPr>
        <p:spPr>
          <a:xfrm>
            <a:off x="3260674" y="22258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9367EE-DB4A-D142-B4EB-8B1602E542DE}"/>
              </a:ext>
            </a:extLst>
          </p:cNvPr>
          <p:cNvSpPr/>
          <p:nvPr/>
        </p:nvSpPr>
        <p:spPr>
          <a:xfrm>
            <a:off x="1637145" y="260080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AEFC1E-1335-5F4E-99B9-BE8700899E10}"/>
              </a:ext>
            </a:extLst>
          </p:cNvPr>
          <p:cNvSpPr/>
          <p:nvPr/>
        </p:nvSpPr>
        <p:spPr>
          <a:xfrm>
            <a:off x="2735504" y="3727090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F7F6E3-76CC-AD47-A7AD-B42B8F079F4E}"/>
              </a:ext>
            </a:extLst>
          </p:cNvPr>
          <p:cNvCxnSpPr>
            <a:cxnSpLocks/>
            <a:stCxn id="27" idx="3"/>
            <a:endCxn id="28" idx="5"/>
          </p:cNvCxnSpPr>
          <p:nvPr/>
        </p:nvCxnSpPr>
        <p:spPr>
          <a:xfrm flipH="1">
            <a:off x="1792159" y="2379241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BC9AFB-CDB3-EB47-8412-898731701661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2826309" y="2405550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9ADF64-61C2-904D-BB3E-543B94BDFEFD}"/>
              </a:ext>
            </a:extLst>
          </p:cNvPr>
          <p:cNvCxnSpPr>
            <a:cxnSpLocks/>
            <a:stCxn id="29" idx="1"/>
            <a:endCxn id="28" idx="4"/>
          </p:cNvCxnSpPr>
          <p:nvPr/>
        </p:nvCxnSpPr>
        <p:spPr>
          <a:xfrm flipH="1" flipV="1">
            <a:off x="1727950" y="2780456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584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/>
              <p:nvPr/>
            </p:nvSpPr>
            <p:spPr>
              <a:xfrm>
                <a:off x="628650" y="6035385"/>
                <a:ext cx="9808267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35385"/>
                <a:ext cx="9808267" cy="712631"/>
              </a:xfrm>
              <a:prstGeom prst="rect">
                <a:avLst/>
              </a:prstGeom>
              <a:blipFill>
                <a:blip r:embed="rId10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EDC330-FD9B-1044-9E61-692D0F2D702E}"/>
                  </a:ext>
                </a:extLst>
              </p:cNvPr>
              <p:cNvSpPr/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EDC330-FD9B-1044-9E61-692D0F2D7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  <a:blipFill>
                <a:blip r:embed="rId11"/>
                <a:stretch>
                  <a:fillRect l="-144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857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/>
              <p:nvPr/>
            </p:nvSpPr>
            <p:spPr>
              <a:xfrm>
                <a:off x="628650" y="6035385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DD3999E-EF1F-2F43-85EB-3C6CCF4F1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35385"/>
                <a:ext cx="9808267" cy="700705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EDC330-FD9B-1044-9E61-692D0F2D702E}"/>
                  </a:ext>
                </a:extLst>
              </p:cNvPr>
              <p:cNvSpPr/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EDC330-FD9B-1044-9E61-692D0F2D7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  <a:blipFill>
                <a:blip r:embed="rId11"/>
                <a:stretch>
                  <a:fillRect l="-144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649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dirty="0"/>
                  <a:t>Second Order Methods – “Newton Steps”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C359E15-3AEB-E044-AA9A-DAC40A98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6782586A-B682-504F-83C1-A430343BFF00}"/>
              </a:ext>
            </a:extLst>
          </p:cNvPr>
          <p:cNvSpPr/>
          <p:nvPr/>
        </p:nvSpPr>
        <p:spPr>
          <a:xfrm>
            <a:off x="3198737" y="1285397"/>
            <a:ext cx="4616526" cy="2350906"/>
          </a:xfrm>
          <a:prstGeom prst="snip2DiagRect">
            <a:avLst>
              <a:gd name="adj1" fmla="val 50000"/>
              <a:gd name="adj2" fmla="val 16667"/>
            </a:avLst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/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AC48FD-C0B7-A84D-974A-5A6CB1F7F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53" y="1286614"/>
                <a:ext cx="5366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8C3518F3-0A71-4649-A385-19792C9FD488}"/>
              </a:ext>
            </a:extLst>
          </p:cNvPr>
          <p:cNvSpPr/>
          <p:nvPr/>
        </p:nvSpPr>
        <p:spPr>
          <a:xfrm rot="16200000">
            <a:off x="7377079" y="1744544"/>
            <a:ext cx="1657467" cy="1509322"/>
          </a:xfrm>
          <a:prstGeom prst="arc">
            <a:avLst>
              <a:gd name="adj1" fmla="val 14870862"/>
              <a:gd name="adj2" fmla="val 19836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29B94AF-09C9-CB4B-B201-657BA9EE6FAA}"/>
              </a:ext>
            </a:extLst>
          </p:cNvPr>
          <p:cNvSpPr/>
          <p:nvPr/>
        </p:nvSpPr>
        <p:spPr>
          <a:xfrm rot="16200000">
            <a:off x="6859100" y="1489051"/>
            <a:ext cx="2316713" cy="2360659"/>
          </a:xfrm>
          <a:prstGeom prst="arc">
            <a:avLst>
              <a:gd name="adj1" fmla="val 14402131"/>
              <a:gd name="adj2" fmla="val 206155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/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D44E927-3723-DB49-ADAF-6D7F7E8CE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72" y="2563994"/>
                <a:ext cx="61837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1A3DD642-952D-F740-BF26-140BDC72ABEE}"/>
              </a:ext>
            </a:extLst>
          </p:cNvPr>
          <p:cNvSpPr/>
          <p:nvPr/>
        </p:nvSpPr>
        <p:spPr>
          <a:xfrm rot="16200000">
            <a:off x="4932042" y="1720996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9A08A3-29CF-0C4F-B1C2-BB56BFECF6C0}"/>
              </a:ext>
            </a:extLst>
          </p:cNvPr>
          <p:cNvSpPr/>
          <p:nvPr/>
        </p:nvSpPr>
        <p:spPr>
          <a:xfrm rot="16200000">
            <a:off x="3868667" y="1720995"/>
            <a:ext cx="2998456" cy="2145185"/>
          </a:xfrm>
          <a:prstGeom prst="arc">
            <a:avLst>
              <a:gd name="adj1" fmla="val 13628556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E9F840-48FD-F24B-A0DA-63F0848BD2F1}"/>
                  </a:ext>
                </a:extLst>
              </p:cNvPr>
              <p:cNvSpPr/>
              <p:nvPr/>
            </p:nvSpPr>
            <p:spPr>
              <a:xfrm>
                <a:off x="1790874" y="6017361"/>
                <a:ext cx="2275879" cy="542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𝚫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E9F840-48FD-F24B-A0DA-63F0848BD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874" y="6017361"/>
                <a:ext cx="2275879" cy="542393"/>
              </a:xfrm>
              <a:prstGeom prst="rect">
                <a:avLst/>
              </a:prstGeom>
              <a:blipFill>
                <a:blip r:embed="rId5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/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7A0BB7-A1DA-834C-88D6-63FB17E18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075" y="1390970"/>
                <a:ext cx="645177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D20F63E-C799-B244-957E-BDDC2922CA49}"/>
              </a:ext>
            </a:extLst>
          </p:cNvPr>
          <p:cNvSpPr/>
          <p:nvPr/>
        </p:nvSpPr>
        <p:spPr>
          <a:xfrm>
            <a:off x="5409943" y="1967997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62F9B1-E693-4B41-8FF3-5871C1CA1F14}"/>
              </a:ext>
            </a:extLst>
          </p:cNvPr>
          <p:cNvSpPr/>
          <p:nvPr/>
        </p:nvSpPr>
        <p:spPr>
          <a:xfrm>
            <a:off x="4549297" y="1571883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179CEE-8160-8140-933B-AD6D761A50F6}"/>
              </a:ext>
            </a:extLst>
          </p:cNvPr>
          <p:cNvSpPr/>
          <p:nvPr/>
        </p:nvSpPr>
        <p:spPr>
          <a:xfrm>
            <a:off x="6822407" y="2154031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95B8FF3-D92E-E24A-8AC3-1D334D4939D2}"/>
              </a:ext>
            </a:extLst>
          </p:cNvPr>
          <p:cNvSpPr/>
          <p:nvPr/>
        </p:nvSpPr>
        <p:spPr>
          <a:xfrm>
            <a:off x="7731715" y="2365549"/>
            <a:ext cx="194113" cy="190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/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3B3EC-ED6B-2545-8161-93AED39F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149" y="1572942"/>
                <a:ext cx="645177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/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CFADF19-6C83-6142-98B9-FDECA9763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9" y="1652580"/>
                <a:ext cx="645177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DD875C-1C61-804A-9967-4941B983245D}"/>
              </a:ext>
            </a:extLst>
          </p:cNvPr>
          <p:cNvCxnSpPr>
            <a:cxnSpLocks/>
          </p:cNvCxnSpPr>
          <p:nvPr/>
        </p:nvCxnSpPr>
        <p:spPr>
          <a:xfrm>
            <a:off x="4706003" y="1673918"/>
            <a:ext cx="471678" cy="24027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8D4E29-8309-7840-BD1A-704C537138BD}"/>
              </a:ext>
            </a:extLst>
          </p:cNvPr>
          <p:cNvCxnSpPr>
            <a:cxnSpLocks/>
          </p:cNvCxnSpPr>
          <p:nvPr/>
        </p:nvCxnSpPr>
        <p:spPr>
          <a:xfrm>
            <a:off x="5550238" y="2047425"/>
            <a:ext cx="601448" cy="11117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/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95FD92-C162-714C-A168-B4623B9CE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" y="4319422"/>
                <a:ext cx="9808267" cy="700705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658BAB-8712-0949-96D2-06CD8CC89469}"/>
              </a:ext>
            </a:extLst>
          </p:cNvPr>
          <p:cNvCxnSpPr>
            <a:cxnSpLocks/>
          </p:cNvCxnSpPr>
          <p:nvPr/>
        </p:nvCxnSpPr>
        <p:spPr>
          <a:xfrm>
            <a:off x="6917135" y="2254375"/>
            <a:ext cx="441704" cy="2002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1B251BD-B621-DF4B-903E-827D84793C62}"/>
              </a:ext>
            </a:extLst>
          </p:cNvPr>
          <p:cNvSpPr/>
          <p:nvPr/>
        </p:nvSpPr>
        <p:spPr>
          <a:xfrm>
            <a:off x="4734156" y="6136615"/>
            <a:ext cx="2193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 better step!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070632F-9F14-6641-BDF7-C0CB70BA82E5}"/>
                  </a:ext>
                </a:extLst>
              </p:cNvPr>
              <p:cNvSpPr/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070632F-9F14-6641-BDF7-C0CB70BA8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07" y="5302096"/>
                <a:ext cx="1738746" cy="523220"/>
              </a:xfrm>
              <a:prstGeom prst="rect">
                <a:avLst/>
              </a:prstGeom>
              <a:blipFill>
                <a:blip r:embed="rId10"/>
                <a:stretch>
                  <a:fillRect l="-144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981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A97A-7555-5948-B6C3-CF30A5E4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Methods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E36D65-97D2-3D4D-9DA4-46E30467A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Usually finding step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that solves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is too expensive! </a:t>
                </a:r>
              </a:p>
              <a:p>
                <a:endParaRPr lang="en-US" dirty="0"/>
              </a:p>
              <a:p>
                <a:r>
                  <a:rPr lang="en-US" dirty="0"/>
                  <a:t>But for optimization on graphs,</a:t>
                </a:r>
              </a:p>
              <a:p>
                <a:r>
                  <a:rPr lang="en-US" dirty="0"/>
                  <a:t>solve much faster than general linear equations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E36D65-97D2-3D4D-9DA4-46E30467A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2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A97A-7555-5948-B6C3-CF30A5E4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36D65-97D2-3D4D-9DA4-46E30467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45E302-17B2-DD4B-8CB8-6A5A797E0F35}"/>
              </a:ext>
            </a:extLst>
          </p:cNvPr>
          <p:cNvCxnSpPr>
            <a:cxnSpLocks/>
          </p:cNvCxnSpPr>
          <p:nvPr/>
        </p:nvCxnSpPr>
        <p:spPr>
          <a:xfrm>
            <a:off x="628650" y="4575191"/>
            <a:ext cx="4643718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3CAD91-B1C0-2645-8EDD-079EF7C63327}"/>
              </a:ext>
            </a:extLst>
          </p:cNvPr>
          <p:cNvCxnSpPr>
            <a:cxnSpLocks/>
          </p:cNvCxnSpPr>
          <p:nvPr/>
        </p:nvCxnSpPr>
        <p:spPr>
          <a:xfrm flipV="1">
            <a:off x="628650" y="1484909"/>
            <a:ext cx="0" cy="309028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816692-85D6-0949-99C7-7383D56F9373}"/>
                  </a:ext>
                </a:extLst>
              </p:cNvPr>
              <p:cNvSpPr/>
              <p:nvPr/>
            </p:nvSpPr>
            <p:spPr>
              <a:xfrm>
                <a:off x="865456" y="1644900"/>
                <a:ext cx="10310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 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816692-85D6-0949-99C7-7383D56F9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56" y="1644900"/>
                <a:ext cx="1031051" cy="523220"/>
              </a:xfrm>
              <a:prstGeom prst="rect">
                <a:avLst/>
              </a:prstGeom>
              <a:blipFill>
                <a:blip r:embed="rId3"/>
                <a:stretch>
                  <a:fillRect r="-243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>
            <a:extLst>
              <a:ext uri="{FF2B5EF4-FFF2-40B4-BE49-F238E27FC236}">
                <a16:creationId xmlns:a16="http://schemas.microsoft.com/office/drawing/2014/main" id="{45A2E6D0-76F3-4A43-8D21-FE6A534AD805}"/>
              </a:ext>
            </a:extLst>
          </p:cNvPr>
          <p:cNvSpPr/>
          <p:nvPr/>
        </p:nvSpPr>
        <p:spPr>
          <a:xfrm rot="9817424">
            <a:off x="749152" y="-555015"/>
            <a:ext cx="2554653" cy="3735153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515846-C25A-A643-93EB-32F741B61BC7}"/>
              </a:ext>
            </a:extLst>
          </p:cNvPr>
          <p:cNvCxnSpPr>
            <a:cxnSpLocks/>
          </p:cNvCxnSpPr>
          <p:nvPr/>
        </p:nvCxnSpPr>
        <p:spPr>
          <a:xfrm>
            <a:off x="865456" y="2487040"/>
            <a:ext cx="1801104" cy="107256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2D372A-9C01-C644-8AC3-990CD0D8B82C}"/>
              </a:ext>
            </a:extLst>
          </p:cNvPr>
          <p:cNvCxnSpPr>
            <a:cxnSpLocks/>
          </p:cNvCxnSpPr>
          <p:nvPr/>
        </p:nvCxnSpPr>
        <p:spPr>
          <a:xfrm>
            <a:off x="1670094" y="2953702"/>
            <a:ext cx="0" cy="162148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5DA0430-7EAE-9E4B-8853-1B998D8073D7}"/>
                  </a:ext>
                </a:extLst>
              </p:cNvPr>
              <p:cNvSpPr/>
              <p:nvPr/>
            </p:nvSpPr>
            <p:spPr>
              <a:xfrm>
                <a:off x="1420648" y="4518633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5DA0430-7EAE-9E4B-8853-1B998D807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648" y="4518633"/>
                <a:ext cx="473206" cy="523220"/>
              </a:xfrm>
              <a:prstGeom prst="rect">
                <a:avLst/>
              </a:prstGeom>
              <a:blipFill>
                <a:blip r:embed="rId4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70475A0-F9B3-544B-AE62-FE4B3EE0DA3E}"/>
                  </a:ext>
                </a:extLst>
              </p:cNvPr>
              <p:cNvSpPr/>
              <p:nvPr/>
            </p:nvSpPr>
            <p:spPr>
              <a:xfrm>
                <a:off x="1842648" y="3654192"/>
                <a:ext cx="48390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70475A0-F9B3-544B-AE62-FE4B3EE0D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48" y="3654192"/>
                <a:ext cx="4839079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761B1C46-B773-1A4E-A4F9-36DDBB2683E3}"/>
              </a:ext>
            </a:extLst>
          </p:cNvPr>
          <p:cNvSpPr/>
          <p:nvPr/>
        </p:nvSpPr>
        <p:spPr>
          <a:xfrm rot="16200000">
            <a:off x="6897014" y="5462764"/>
            <a:ext cx="298647" cy="1396721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54D3045-E66D-F745-A389-F5CC868C71CE}"/>
                  </a:ext>
                </a:extLst>
              </p:cNvPr>
              <p:cNvSpPr/>
              <p:nvPr/>
            </p:nvSpPr>
            <p:spPr>
              <a:xfrm>
                <a:off x="6566733" y="6334176"/>
                <a:ext cx="10310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54D3045-E66D-F745-A389-F5CC868C7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733" y="6334176"/>
                <a:ext cx="1031051" cy="523220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9A702EF-6FBF-2849-A52D-3C9AFAD50681}"/>
                  </a:ext>
                </a:extLst>
              </p:cNvPr>
              <p:cNvSpPr/>
              <p:nvPr/>
            </p:nvSpPr>
            <p:spPr>
              <a:xfrm>
                <a:off x="1995048" y="5435786"/>
                <a:ext cx="7689505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9A702EF-6FBF-2849-A52D-3C9AFAD50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48" y="5435786"/>
                <a:ext cx="7689505" cy="700705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0BD050-D6C7-6447-A775-EAABAED96D94}"/>
                  </a:ext>
                </a:extLst>
              </p:cNvPr>
              <p:cNvSpPr/>
              <p:nvPr/>
            </p:nvSpPr>
            <p:spPr>
              <a:xfrm>
                <a:off x="3778538" y="2811349"/>
                <a:ext cx="7689505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0BD050-D6C7-6447-A775-EAABAED96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38" y="2811349"/>
                <a:ext cx="7689505" cy="700705"/>
              </a:xfrm>
              <a:prstGeom prst="rect">
                <a:avLst/>
              </a:prstGeom>
              <a:blipFill>
                <a:blip r:embed="rId8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>
            <a:extLst>
              <a:ext uri="{FF2B5EF4-FFF2-40B4-BE49-F238E27FC236}">
                <a16:creationId xmlns:a16="http://schemas.microsoft.com/office/drawing/2014/main" id="{3AC58878-847D-E04D-87D0-EAA0D68BB6A5}"/>
              </a:ext>
            </a:extLst>
          </p:cNvPr>
          <p:cNvSpPr/>
          <p:nvPr/>
        </p:nvSpPr>
        <p:spPr>
          <a:xfrm rot="10800000">
            <a:off x="598669" y="-1212128"/>
            <a:ext cx="4224070" cy="4455703"/>
          </a:xfrm>
          <a:prstGeom prst="arc">
            <a:avLst>
              <a:gd name="adj1" fmla="val 13523836"/>
              <a:gd name="adj2" fmla="val 20328003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3" grpId="0" animBg="1"/>
      <p:bldP spid="14" grpId="0"/>
      <p:bldP spid="15" grpId="0"/>
      <p:bldP spid="17" grpId="0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A97A-7555-5948-B6C3-CF30A5E4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36D65-97D2-3D4D-9DA4-46E30467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45E302-17B2-DD4B-8CB8-6A5A797E0F35}"/>
              </a:ext>
            </a:extLst>
          </p:cNvPr>
          <p:cNvCxnSpPr>
            <a:cxnSpLocks/>
          </p:cNvCxnSpPr>
          <p:nvPr/>
        </p:nvCxnSpPr>
        <p:spPr>
          <a:xfrm>
            <a:off x="628650" y="4575191"/>
            <a:ext cx="4643718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3CAD91-B1C0-2645-8EDD-079EF7C63327}"/>
              </a:ext>
            </a:extLst>
          </p:cNvPr>
          <p:cNvCxnSpPr>
            <a:cxnSpLocks/>
          </p:cNvCxnSpPr>
          <p:nvPr/>
        </p:nvCxnSpPr>
        <p:spPr>
          <a:xfrm flipV="1">
            <a:off x="628650" y="1484909"/>
            <a:ext cx="0" cy="309028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816692-85D6-0949-99C7-7383D56F9373}"/>
                  </a:ext>
                </a:extLst>
              </p:cNvPr>
              <p:cNvSpPr/>
              <p:nvPr/>
            </p:nvSpPr>
            <p:spPr>
              <a:xfrm>
                <a:off x="865456" y="1644900"/>
                <a:ext cx="10310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 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816692-85D6-0949-99C7-7383D56F9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56" y="1644900"/>
                <a:ext cx="1031051" cy="523220"/>
              </a:xfrm>
              <a:prstGeom prst="rect">
                <a:avLst/>
              </a:prstGeom>
              <a:blipFill>
                <a:blip r:embed="rId3"/>
                <a:stretch>
                  <a:fillRect r="-243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>
            <a:extLst>
              <a:ext uri="{FF2B5EF4-FFF2-40B4-BE49-F238E27FC236}">
                <a16:creationId xmlns:a16="http://schemas.microsoft.com/office/drawing/2014/main" id="{45A2E6D0-76F3-4A43-8D21-FE6A534AD805}"/>
              </a:ext>
            </a:extLst>
          </p:cNvPr>
          <p:cNvSpPr/>
          <p:nvPr/>
        </p:nvSpPr>
        <p:spPr>
          <a:xfrm rot="9817424">
            <a:off x="749152" y="-555015"/>
            <a:ext cx="2554653" cy="3735153"/>
          </a:xfrm>
          <a:prstGeom prst="arc">
            <a:avLst>
              <a:gd name="adj1" fmla="val 14082461"/>
              <a:gd name="adj2" fmla="val 2114777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515846-C25A-A643-93EB-32F741B61BC7}"/>
              </a:ext>
            </a:extLst>
          </p:cNvPr>
          <p:cNvCxnSpPr>
            <a:cxnSpLocks/>
          </p:cNvCxnSpPr>
          <p:nvPr/>
        </p:nvCxnSpPr>
        <p:spPr>
          <a:xfrm>
            <a:off x="865456" y="2487040"/>
            <a:ext cx="1801104" cy="107256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2D372A-9C01-C644-8AC3-990CD0D8B82C}"/>
              </a:ext>
            </a:extLst>
          </p:cNvPr>
          <p:cNvCxnSpPr>
            <a:cxnSpLocks/>
          </p:cNvCxnSpPr>
          <p:nvPr/>
        </p:nvCxnSpPr>
        <p:spPr>
          <a:xfrm>
            <a:off x="1670094" y="2953702"/>
            <a:ext cx="0" cy="162148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5DA0430-7EAE-9E4B-8853-1B998D8073D7}"/>
                  </a:ext>
                </a:extLst>
              </p:cNvPr>
              <p:cNvSpPr/>
              <p:nvPr/>
            </p:nvSpPr>
            <p:spPr>
              <a:xfrm>
                <a:off x="1420648" y="4518633"/>
                <a:ext cx="47320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5DA0430-7EAE-9E4B-8853-1B998D807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648" y="4518633"/>
                <a:ext cx="473206" cy="523220"/>
              </a:xfrm>
              <a:prstGeom prst="rect">
                <a:avLst/>
              </a:prstGeom>
              <a:blipFill>
                <a:blip r:embed="rId4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70475A0-F9B3-544B-AE62-FE4B3EE0DA3E}"/>
                  </a:ext>
                </a:extLst>
              </p:cNvPr>
              <p:cNvSpPr/>
              <p:nvPr/>
            </p:nvSpPr>
            <p:spPr>
              <a:xfrm>
                <a:off x="1842648" y="3654192"/>
                <a:ext cx="48390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70475A0-F9B3-544B-AE62-FE4B3EE0D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48" y="3654192"/>
                <a:ext cx="4839079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761B1C46-B773-1A4E-A4F9-36DDBB2683E3}"/>
              </a:ext>
            </a:extLst>
          </p:cNvPr>
          <p:cNvSpPr/>
          <p:nvPr/>
        </p:nvSpPr>
        <p:spPr>
          <a:xfrm rot="16200000">
            <a:off x="6897014" y="5462764"/>
            <a:ext cx="298647" cy="1396721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4D3045-E66D-F745-A389-F5CC868C71CE}"/>
              </a:ext>
            </a:extLst>
          </p:cNvPr>
          <p:cNvSpPr/>
          <p:nvPr/>
        </p:nvSpPr>
        <p:spPr>
          <a:xfrm>
            <a:off x="5204415" y="6325027"/>
            <a:ext cx="5080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No negative eigenvalues!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9A702EF-6FBF-2849-A52D-3C9AFAD50681}"/>
                  </a:ext>
                </a:extLst>
              </p:cNvPr>
              <p:cNvSpPr/>
              <p:nvPr/>
            </p:nvSpPr>
            <p:spPr>
              <a:xfrm>
                <a:off x="1995048" y="5435786"/>
                <a:ext cx="7689505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9A702EF-6FBF-2849-A52D-3C9AFAD50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48" y="5435786"/>
                <a:ext cx="7689505" cy="700705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>
            <a:extLst>
              <a:ext uri="{FF2B5EF4-FFF2-40B4-BE49-F238E27FC236}">
                <a16:creationId xmlns:a16="http://schemas.microsoft.com/office/drawing/2014/main" id="{50C442C1-BB15-A249-A84D-4BC46E0A9D4C}"/>
              </a:ext>
            </a:extLst>
          </p:cNvPr>
          <p:cNvSpPr/>
          <p:nvPr/>
        </p:nvSpPr>
        <p:spPr>
          <a:xfrm rot="10800000">
            <a:off x="598669" y="-1212128"/>
            <a:ext cx="4224070" cy="4455703"/>
          </a:xfrm>
          <a:prstGeom prst="arc">
            <a:avLst>
              <a:gd name="adj1" fmla="val 13523836"/>
              <a:gd name="adj2" fmla="val 20328003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9D76854-67FB-7549-A363-00B72C980410}"/>
                  </a:ext>
                </a:extLst>
              </p:cNvPr>
              <p:cNvSpPr/>
              <p:nvPr/>
            </p:nvSpPr>
            <p:spPr>
              <a:xfrm>
                <a:off x="3778538" y="2811349"/>
                <a:ext cx="7689505" cy="70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9D76854-67FB-7549-A363-00B72C980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38" y="2811349"/>
                <a:ext cx="7689505" cy="700705"/>
              </a:xfrm>
              <a:prstGeom prst="rect">
                <a:avLst/>
              </a:prstGeom>
              <a:blipFill>
                <a:blip r:embed="rId7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C067A12-8B3F-534B-A8A0-C103DEDED7D9}"/>
                  </a:ext>
                </a:extLst>
              </p:cNvPr>
              <p:cNvSpPr/>
              <p:nvPr/>
            </p:nvSpPr>
            <p:spPr>
              <a:xfrm>
                <a:off x="5083007" y="1098192"/>
                <a:ext cx="508056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Local minimum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global minimum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C067A12-8B3F-534B-A8A0-C103DEDED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007" y="1098192"/>
                <a:ext cx="5080565" cy="954107"/>
              </a:xfrm>
              <a:prstGeom prst="rect">
                <a:avLst/>
              </a:prstGeom>
              <a:blipFill>
                <a:blip r:embed="rId8"/>
                <a:stretch>
                  <a:fillRect l="-2244" t="-5195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5E00361-1B83-5A4F-9F42-926C00722692}"/>
              </a:ext>
            </a:extLst>
          </p:cNvPr>
          <p:cNvSpPr/>
          <p:nvPr/>
        </p:nvSpPr>
        <p:spPr>
          <a:xfrm>
            <a:off x="4852720" y="554637"/>
            <a:ext cx="3692611" cy="1613484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F758AC-7F71-DF44-BD97-9413DA49D774}"/>
              </a:ext>
            </a:extLst>
          </p:cNvPr>
          <p:cNvSpPr/>
          <p:nvPr/>
        </p:nvSpPr>
        <p:spPr>
          <a:xfrm>
            <a:off x="5009728" y="592859"/>
            <a:ext cx="5080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Why convex?</a:t>
            </a:r>
          </a:p>
        </p:txBody>
      </p:sp>
    </p:spTree>
    <p:extLst>
      <p:ext uri="{BB962C8B-B14F-4D97-AF65-F5344CB8AC3E}">
        <p14:creationId xmlns:p14="http://schemas.microsoft.com/office/powerpoint/2010/main" val="16877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𝐺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Constraints on pairs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2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2AF3A4D-9FBF-4E42-A08D-9B2DA6878135}"/>
                  </a:ext>
                </a:extLst>
              </p:cNvPr>
              <p:cNvSpPr/>
              <p:nvPr/>
            </p:nvSpPr>
            <p:spPr>
              <a:xfrm>
                <a:off x="6422759" y="3335874"/>
                <a:ext cx="22233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2AF3A4D-9FBF-4E42-A08D-9B2DA6878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59" y="3335874"/>
                <a:ext cx="2223301" cy="523220"/>
              </a:xfrm>
              <a:prstGeom prst="rect">
                <a:avLst/>
              </a:prstGeom>
              <a:blipFill>
                <a:blip r:embed="rId5"/>
                <a:stretch>
                  <a:fillRect l="-568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2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3FDAB0-060C-184E-A6AD-2BB164442F8E}"/>
              </a:ext>
            </a:extLst>
          </p:cNvPr>
          <p:cNvCxnSpPr/>
          <p:nvPr/>
        </p:nvCxnSpPr>
        <p:spPr>
          <a:xfrm flipV="1">
            <a:off x="2188066" y="5694025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747A73-D27A-084B-94BC-C1C5A2DBDAD7}"/>
              </a:ext>
            </a:extLst>
          </p:cNvPr>
          <p:cNvSpPr txBox="1"/>
          <p:nvPr/>
        </p:nvSpPr>
        <p:spPr>
          <a:xfrm>
            <a:off x="1701148" y="5694025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A15C4AFF-F47A-9443-8B77-CBEE31116E1D}"/>
              </a:ext>
            </a:extLst>
          </p:cNvPr>
          <p:cNvSpPr/>
          <p:nvPr/>
        </p:nvSpPr>
        <p:spPr>
          <a:xfrm>
            <a:off x="2115837" y="4927424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ross 34">
            <a:extLst>
              <a:ext uri="{FF2B5EF4-FFF2-40B4-BE49-F238E27FC236}">
                <a16:creationId xmlns:a16="http://schemas.microsoft.com/office/drawing/2014/main" id="{3A7C3FEF-1AE6-D64D-8218-0CE16DCD37CE}"/>
              </a:ext>
            </a:extLst>
          </p:cNvPr>
          <p:cNvSpPr/>
          <p:nvPr/>
        </p:nvSpPr>
        <p:spPr>
          <a:xfrm>
            <a:off x="2751590" y="515034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F73297AE-AD4A-C547-A37C-9B148A773C2A}"/>
              </a:ext>
            </a:extLst>
          </p:cNvPr>
          <p:cNvSpPr/>
          <p:nvPr/>
        </p:nvSpPr>
        <p:spPr>
          <a:xfrm>
            <a:off x="3277364" y="472049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AB15A671-FEF7-8C4A-9A41-6D9FEB652F78}"/>
              </a:ext>
            </a:extLst>
          </p:cNvPr>
          <p:cNvSpPr/>
          <p:nvPr/>
        </p:nvSpPr>
        <p:spPr>
          <a:xfrm>
            <a:off x="3865156" y="3445347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1147FF70-ED40-1746-B9DD-3F9FC196AB22}"/>
              </a:ext>
            </a:extLst>
          </p:cNvPr>
          <p:cNvSpPr/>
          <p:nvPr/>
        </p:nvSpPr>
        <p:spPr>
          <a:xfrm>
            <a:off x="4934401" y="409511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ross 38">
            <a:extLst>
              <a:ext uri="{FF2B5EF4-FFF2-40B4-BE49-F238E27FC236}">
                <a16:creationId xmlns:a16="http://schemas.microsoft.com/office/drawing/2014/main" id="{28C4E81F-83F9-114E-B6B1-01D2EBD14A13}"/>
              </a:ext>
            </a:extLst>
          </p:cNvPr>
          <p:cNvSpPr/>
          <p:nvPr/>
        </p:nvSpPr>
        <p:spPr>
          <a:xfrm>
            <a:off x="4488815" y="352573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5F10F8-E605-8746-8267-007F62756BC4}"/>
              </a:ext>
            </a:extLst>
          </p:cNvPr>
          <p:cNvCxnSpPr/>
          <p:nvPr/>
        </p:nvCxnSpPr>
        <p:spPr>
          <a:xfrm flipV="1">
            <a:off x="1717094" y="2697237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40F5CA5-CCC1-A544-9472-E4E1393A3BAB}"/>
              </a:ext>
            </a:extLst>
          </p:cNvPr>
          <p:cNvSpPr txBox="1"/>
          <p:nvPr/>
        </p:nvSpPr>
        <p:spPr>
          <a:xfrm rot="16200000">
            <a:off x="-184717" y="3995842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33FBC0E5-9D15-FA48-A663-EF040376A770}"/>
              </a:ext>
            </a:extLst>
          </p:cNvPr>
          <p:cNvSpPr/>
          <p:nvPr/>
        </p:nvSpPr>
        <p:spPr>
          <a:xfrm>
            <a:off x="5463303" y="359348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60D822E-DAC6-244E-91FF-139975A23477}"/>
              </a:ext>
            </a:extLst>
          </p:cNvPr>
          <p:cNvSpPr/>
          <p:nvPr/>
        </p:nvSpPr>
        <p:spPr>
          <a:xfrm>
            <a:off x="2106595" y="5051080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2D6B654-0C22-9B48-A25B-A8E350C450A3}"/>
              </a:ext>
            </a:extLst>
          </p:cNvPr>
          <p:cNvSpPr/>
          <p:nvPr/>
        </p:nvSpPr>
        <p:spPr>
          <a:xfrm>
            <a:off x="2742301" y="5041298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F29E8D6-C022-C044-B338-60C2448E6142}"/>
              </a:ext>
            </a:extLst>
          </p:cNvPr>
          <p:cNvSpPr/>
          <p:nvPr/>
        </p:nvSpPr>
        <p:spPr>
          <a:xfrm>
            <a:off x="3271484" y="4707173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44839C6-BD0F-B648-B670-1C970E0420EC}"/>
              </a:ext>
            </a:extLst>
          </p:cNvPr>
          <p:cNvSpPr/>
          <p:nvPr/>
        </p:nvSpPr>
        <p:spPr>
          <a:xfrm>
            <a:off x="3879017" y="386788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AAD0C1-2455-E14D-9B5F-221EDCD5F171}"/>
              </a:ext>
            </a:extLst>
          </p:cNvPr>
          <p:cNvSpPr/>
          <p:nvPr/>
        </p:nvSpPr>
        <p:spPr>
          <a:xfrm>
            <a:off x="4493388" y="3860422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24F4BB9-9C8E-8C45-B84F-421DE4F800BF}"/>
              </a:ext>
            </a:extLst>
          </p:cNvPr>
          <p:cNvSpPr/>
          <p:nvPr/>
        </p:nvSpPr>
        <p:spPr>
          <a:xfrm>
            <a:off x="4931774" y="384941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47503E-9756-934C-8677-9B770B3BB328}"/>
              </a:ext>
            </a:extLst>
          </p:cNvPr>
          <p:cNvCxnSpPr>
            <a:cxnSpLocks/>
            <a:stCxn id="44" idx="2"/>
            <a:endCxn id="43" idx="6"/>
          </p:cNvCxnSpPr>
          <p:nvPr/>
        </p:nvCxnSpPr>
        <p:spPr>
          <a:xfrm flipH="1">
            <a:off x="2288205" y="5131124"/>
            <a:ext cx="454096" cy="978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C224BA-57AF-2D45-8B1C-4DB9B352ECF0}"/>
              </a:ext>
            </a:extLst>
          </p:cNvPr>
          <p:cNvCxnSpPr>
            <a:cxnSpLocks/>
            <a:stCxn id="45" idx="2"/>
            <a:endCxn id="44" idx="6"/>
          </p:cNvCxnSpPr>
          <p:nvPr/>
        </p:nvCxnSpPr>
        <p:spPr>
          <a:xfrm flipH="1">
            <a:off x="2923911" y="4796999"/>
            <a:ext cx="347573" cy="334125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30E4631-8905-6E40-BAE0-0D1421789832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3453094" y="3957710"/>
            <a:ext cx="425923" cy="83928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7779E5-8C63-824A-A3AD-47D9EC192DDC}"/>
              </a:ext>
            </a:extLst>
          </p:cNvPr>
          <p:cNvCxnSpPr>
            <a:cxnSpLocks/>
            <a:stCxn id="47" idx="2"/>
            <a:endCxn id="46" idx="6"/>
          </p:cNvCxnSpPr>
          <p:nvPr/>
        </p:nvCxnSpPr>
        <p:spPr>
          <a:xfrm flipH="1">
            <a:off x="4060627" y="3950248"/>
            <a:ext cx="432761" cy="746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E797A20-3B30-894F-8BD8-8D331C8BB22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4674998" y="3939240"/>
            <a:ext cx="256776" cy="11008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97E0FA35-5A5B-2C4F-B840-D979615D569A}"/>
              </a:ext>
            </a:extLst>
          </p:cNvPr>
          <p:cNvSpPr/>
          <p:nvPr/>
        </p:nvSpPr>
        <p:spPr>
          <a:xfrm>
            <a:off x="5451728" y="3597311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4CB590-D842-7D4F-8D98-06215EC8795E}"/>
              </a:ext>
            </a:extLst>
          </p:cNvPr>
          <p:cNvCxnSpPr>
            <a:cxnSpLocks/>
            <a:stCxn id="54" idx="2"/>
            <a:endCxn id="48" idx="6"/>
          </p:cNvCxnSpPr>
          <p:nvPr/>
        </p:nvCxnSpPr>
        <p:spPr>
          <a:xfrm flipH="1">
            <a:off x="5113384" y="3687137"/>
            <a:ext cx="338344" cy="252103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/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FDA4C16-22B2-A047-8618-875D28048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3" y="2574292"/>
                <a:ext cx="969111" cy="523220"/>
              </a:xfrm>
              <a:prstGeom prst="rect">
                <a:avLst/>
              </a:prstGeom>
              <a:blipFill>
                <a:blip r:embed="rId2"/>
                <a:stretch>
                  <a:fillRect r="-25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/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…  </m:t>
                      </m:r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A28F62F-1B11-7246-BBD5-409CC47ED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86" y="6068729"/>
                <a:ext cx="1773755" cy="523220"/>
              </a:xfrm>
              <a:prstGeom prst="rect">
                <a:avLst/>
              </a:prstGeom>
              <a:blipFill>
                <a:blip r:embed="rId3"/>
                <a:stretch>
                  <a:fillRect r="-212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/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Constraint:</a:t>
                </a:r>
              </a:p>
              <a:p>
                <a:r>
                  <a:rPr lang="en-US" sz="2400" dirty="0"/>
                  <a:t>f</a:t>
                </a:r>
                <a:r>
                  <a:rPr lang="en-US" sz="24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7850360-B8D1-C948-8A7C-EF29A5D19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84" y="1278701"/>
                <a:ext cx="3154264" cy="1107996"/>
              </a:xfrm>
              <a:prstGeom prst="rect">
                <a:avLst/>
              </a:prstGeom>
              <a:blipFill>
                <a:blip r:embed="rId4"/>
                <a:stretch>
                  <a:fillRect l="-5622" t="-79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758CC29F-27ED-CA4A-8B54-842842C3F4EA}"/>
              </a:ext>
            </a:extLst>
          </p:cNvPr>
          <p:cNvSpPr/>
          <p:nvPr/>
        </p:nvSpPr>
        <p:spPr>
          <a:xfrm>
            <a:off x="417689" y="1162756"/>
            <a:ext cx="2743200" cy="1411536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/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child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height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7BEC931-A00E-CB4B-8D02-A739A4E31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28" y="1612914"/>
                <a:ext cx="4408895" cy="839332"/>
              </a:xfrm>
              <a:prstGeom prst="rect">
                <a:avLst/>
              </a:prstGeom>
              <a:blipFill>
                <a:blip r:embed="rId5"/>
                <a:stretch>
                  <a:fillRect l="-2011" t="-123881" b="-17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97E54765-1E76-7942-82F8-0D54E1F8B2B3}"/>
              </a:ext>
            </a:extLst>
          </p:cNvPr>
          <p:cNvSpPr txBox="1"/>
          <p:nvPr/>
        </p:nvSpPr>
        <p:spPr>
          <a:xfrm>
            <a:off x="4364424" y="1303167"/>
            <a:ext cx="3523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Cost: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C527FA5-3D83-0F49-9F11-AD9E0FEFA7B4}"/>
              </a:ext>
            </a:extLst>
          </p:cNvPr>
          <p:cNvSpPr/>
          <p:nvPr/>
        </p:nvSpPr>
        <p:spPr>
          <a:xfrm>
            <a:off x="4170932" y="1156985"/>
            <a:ext cx="4344418" cy="141349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/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𝐺</m:t>
                      </m:r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D47AB74-D251-0348-A6B3-5E3D8288D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74" y="5193825"/>
                <a:ext cx="18813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567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𝐺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</m:d>
                  </m:oMath>
                </a14:m>
                <a:endParaRPr lang="en-US" i="1" dirty="0">
                  <a:latin typeface="Cambria Math" charset="0"/>
                </a:endParaRPr>
              </a:p>
              <a:p>
                <a:endParaRPr lang="en-US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Constraints on pairs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	(+ one weird trick)</a:t>
                </a:r>
              </a:p>
              <a:p>
                <a:endParaRPr lang="en-US" b="1" dirty="0"/>
              </a:p>
              <a:p>
                <a:r>
                  <a:rPr lang="en-US" dirty="0"/>
                  <a:t>Unconstrained Problem with Modified Cost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m:rPr>
                            <m:nor/>
                          </m:r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52C1C-46DF-9544-B455-8FDEE5879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3"/>
                <a:stretch>
                  <a:fillRect l="-6913" t="-1878" b="-13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2AF3A4D-9FBF-4E42-A08D-9B2DA6878135}"/>
                  </a:ext>
                </a:extLst>
              </p:cNvPr>
              <p:cNvSpPr/>
              <p:nvPr/>
            </p:nvSpPr>
            <p:spPr>
              <a:xfrm>
                <a:off x="6422759" y="3335874"/>
                <a:ext cx="22233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2AF3A4D-9FBF-4E42-A08D-9B2DA6878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759" y="3335874"/>
                <a:ext cx="2223301" cy="523220"/>
              </a:xfrm>
              <a:prstGeom prst="rect">
                <a:avLst/>
              </a:prstGeom>
              <a:blipFill>
                <a:blip r:embed="rId5"/>
                <a:stretch>
                  <a:fillRect l="-568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36152884-715B-814B-B596-D9FB1B497017}"/>
              </a:ext>
            </a:extLst>
          </p:cNvPr>
          <p:cNvSpPr/>
          <p:nvPr/>
        </p:nvSpPr>
        <p:spPr>
          <a:xfrm rot="5400000">
            <a:off x="931902" y="4499566"/>
            <a:ext cx="804312" cy="3299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0C058D-5177-D347-B5A2-CCF6FB908331}"/>
              </a:ext>
            </a:extLst>
          </p:cNvPr>
          <p:cNvGrpSpPr/>
          <p:nvPr/>
        </p:nvGrpSpPr>
        <p:grpSpPr>
          <a:xfrm>
            <a:off x="4759917" y="4018568"/>
            <a:ext cx="3325684" cy="1105393"/>
            <a:chOff x="4647338" y="938193"/>
            <a:chExt cx="4643718" cy="216862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3323B60-0F00-724B-A2CD-D870C7F5729F}"/>
                </a:ext>
              </a:extLst>
            </p:cNvPr>
            <p:cNvCxnSpPr>
              <a:cxnSpLocks/>
            </p:cNvCxnSpPr>
            <p:nvPr/>
          </p:nvCxnSpPr>
          <p:spPr>
            <a:xfrm>
              <a:off x="4647338" y="3094117"/>
              <a:ext cx="4643718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09BA06F-C089-9144-95FF-5DD7D2448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6303" y="1032125"/>
              <a:ext cx="0" cy="20746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F18EB8-A7D0-F243-9957-C2F6A74903EF}"/>
                </a:ext>
              </a:extLst>
            </p:cNvPr>
            <p:cNvCxnSpPr>
              <a:cxnSpLocks/>
            </p:cNvCxnSpPr>
            <p:nvPr/>
          </p:nvCxnSpPr>
          <p:spPr>
            <a:xfrm>
              <a:off x="7424737" y="938193"/>
              <a:ext cx="0" cy="2149573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E09764-89B0-C643-9F51-853D493398D1}"/>
                </a:ext>
              </a:extLst>
            </p:cNvPr>
            <p:cNvSpPr/>
            <p:nvPr/>
          </p:nvSpPr>
          <p:spPr>
            <a:xfrm>
              <a:off x="5032746" y="1209923"/>
              <a:ext cx="2343265" cy="1711325"/>
            </a:xfrm>
            <a:custGeom>
              <a:avLst/>
              <a:gdLst>
                <a:gd name="connsiteX0" fmla="*/ 0 w 2314634"/>
                <a:gd name="connsiteY0" fmla="*/ 1562100 h 1562100"/>
                <a:gd name="connsiteX1" fmla="*/ 939800 w 2314634"/>
                <a:gd name="connsiteY1" fmla="*/ 1422400 h 1562100"/>
                <a:gd name="connsiteX2" fmla="*/ 1841500 w 2314634"/>
                <a:gd name="connsiteY2" fmla="*/ 1089025 h 1562100"/>
                <a:gd name="connsiteX3" fmla="*/ 2200275 w 2314634"/>
                <a:gd name="connsiteY3" fmla="*/ 762000 h 1562100"/>
                <a:gd name="connsiteX4" fmla="*/ 2286000 w 2314634"/>
                <a:gd name="connsiteY4" fmla="*/ 415925 h 1562100"/>
                <a:gd name="connsiteX5" fmla="*/ 2311400 w 2314634"/>
                <a:gd name="connsiteY5" fmla="*/ 101600 h 1562100"/>
                <a:gd name="connsiteX6" fmla="*/ 2311400 w 2314634"/>
                <a:gd name="connsiteY6" fmla="*/ 6350 h 1562100"/>
                <a:gd name="connsiteX7" fmla="*/ 2314575 w 2314634"/>
                <a:gd name="connsiteY7" fmla="*/ 9525 h 1562100"/>
                <a:gd name="connsiteX8" fmla="*/ 2308225 w 2314634"/>
                <a:gd name="connsiteY8" fmla="*/ 0 h 1562100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841500 w 2317750"/>
                <a:gd name="connsiteY2" fmla="*/ 1212850 h 1685925"/>
                <a:gd name="connsiteX3" fmla="*/ 2200275 w 2317750"/>
                <a:gd name="connsiteY3" fmla="*/ 885825 h 1685925"/>
                <a:gd name="connsiteX4" fmla="*/ 2286000 w 2317750"/>
                <a:gd name="connsiteY4" fmla="*/ 539750 h 1685925"/>
                <a:gd name="connsiteX5" fmla="*/ 2311400 w 2317750"/>
                <a:gd name="connsiteY5" fmla="*/ 225425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841500 w 2317750"/>
                <a:gd name="connsiteY2" fmla="*/ 1212850 h 1685925"/>
                <a:gd name="connsiteX3" fmla="*/ 2200275 w 2317750"/>
                <a:gd name="connsiteY3" fmla="*/ 885825 h 1685925"/>
                <a:gd name="connsiteX4" fmla="*/ 2286000 w 2317750"/>
                <a:gd name="connsiteY4" fmla="*/ 539750 h 1685925"/>
                <a:gd name="connsiteX5" fmla="*/ 2298700 w 2317750"/>
                <a:gd name="connsiteY5" fmla="*/ 374650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593850 w 2317750"/>
                <a:gd name="connsiteY2" fmla="*/ 1323975 h 1685925"/>
                <a:gd name="connsiteX3" fmla="*/ 2200275 w 2317750"/>
                <a:gd name="connsiteY3" fmla="*/ 885825 h 1685925"/>
                <a:gd name="connsiteX4" fmla="*/ 2286000 w 2317750"/>
                <a:gd name="connsiteY4" fmla="*/ 539750 h 1685925"/>
                <a:gd name="connsiteX5" fmla="*/ 2298700 w 2317750"/>
                <a:gd name="connsiteY5" fmla="*/ 374650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593850 w 2317750"/>
                <a:gd name="connsiteY2" fmla="*/ 1323975 h 1685925"/>
                <a:gd name="connsiteX3" fmla="*/ 2155825 w 2317750"/>
                <a:gd name="connsiteY3" fmla="*/ 898525 h 1685925"/>
                <a:gd name="connsiteX4" fmla="*/ 2286000 w 2317750"/>
                <a:gd name="connsiteY4" fmla="*/ 539750 h 1685925"/>
                <a:gd name="connsiteX5" fmla="*/ 2298700 w 2317750"/>
                <a:gd name="connsiteY5" fmla="*/ 374650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593850 w 2317750"/>
                <a:gd name="connsiteY2" fmla="*/ 1323975 h 1685925"/>
                <a:gd name="connsiteX3" fmla="*/ 2155825 w 2317750"/>
                <a:gd name="connsiteY3" fmla="*/ 898525 h 1685925"/>
                <a:gd name="connsiteX4" fmla="*/ 2286000 w 2317750"/>
                <a:gd name="connsiteY4" fmla="*/ 539750 h 1685925"/>
                <a:gd name="connsiteX5" fmla="*/ 2314575 w 2317750"/>
                <a:gd name="connsiteY5" fmla="*/ 381000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593850 w 2317750"/>
                <a:gd name="connsiteY2" fmla="*/ 1323975 h 1685925"/>
                <a:gd name="connsiteX3" fmla="*/ 2155825 w 2317750"/>
                <a:gd name="connsiteY3" fmla="*/ 898525 h 1685925"/>
                <a:gd name="connsiteX4" fmla="*/ 2263775 w 2317750"/>
                <a:gd name="connsiteY4" fmla="*/ 673100 h 1685925"/>
                <a:gd name="connsiteX5" fmla="*/ 2314575 w 2317750"/>
                <a:gd name="connsiteY5" fmla="*/ 381000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593850 w 2317750"/>
                <a:gd name="connsiteY2" fmla="*/ 1323975 h 1685925"/>
                <a:gd name="connsiteX3" fmla="*/ 2155825 w 2317750"/>
                <a:gd name="connsiteY3" fmla="*/ 898525 h 1685925"/>
                <a:gd name="connsiteX4" fmla="*/ 2263775 w 2317750"/>
                <a:gd name="connsiteY4" fmla="*/ 673100 h 1685925"/>
                <a:gd name="connsiteX5" fmla="*/ 2314575 w 2317750"/>
                <a:gd name="connsiteY5" fmla="*/ 381000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17750"/>
                <a:gd name="connsiteY0" fmla="*/ 1685925 h 1685925"/>
                <a:gd name="connsiteX1" fmla="*/ 939800 w 2317750"/>
                <a:gd name="connsiteY1" fmla="*/ 1546225 h 1685925"/>
                <a:gd name="connsiteX2" fmla="*/ 1593850 w 2317750"/>
                <a:gd name="connsiteY2" fmla="*/ 1323975 h 1685925"/>
                <a:gd name="connsiteX3" fmla="*/ 2155825 w 2317750"/>
                <a:gd name="connsiteY3" fmla="*/ 898525 h 1685925"/>
                <a:gd name="connsiteX4" fmla="*/ 2282825 w 2317750"/>
                <a:gd name="connsiteY4" fmla="*/ 698500 h 1685925"/>
                <a:gd name="connsiteX5" fmla="*/ 2314575 w 2317750"/>
                <a:gd name="connsiteY5" fmla="*/ 381000 h 1685925"/>
                <a:gd name="connsiteX6" fmla="*/ 2311400 w 2317750"/>
                <a:gd name="connsiteY6" fmla="*/ 130175 h 1685925"/>
                <a:gd name="connsiteX7" fmla="*/ 2314575 w 2317750"/>
                <a:gd name="connsiteY7" fmla="*/ 133350 h 1685925"/>
                <a:gd name="connsiteX8" fmla="*/ 2317750 w 2317750"/>
                <a:gd name="connsiteY8" fmla="*/ 0 h 1685925"/>
                <a:gd name="connsiteX0" fmla="*/ 0 w 2324987"/>
                <a:gd name="connsiteY0" fmla="*/ 1685925 h 1685925"/>
                <a:gd name="connsiteX1" fmla="*/ 939800 w 2324987"/>
                <a:gd name="connsiteY1" fmla="*/ 1546225 h 1685925"/>
                <a:gd name="connsiteX2" fmla="*/ 1593850 w 2324987"/>
                <a:gd name="connsiteY2" fmla="*/ 1323975 h 1685925"/>
                <a:gd name="connsiteX3" fmla="*/ 2155825 w 2324987"/>
                <a:gd name="connsiteY3" fmla="*/ 898525 h 1685925"/>
                <a:gd name="connsiteX4" fmla="*/ 2282825 w 2324987"/>
                <a:gd name="connsiteY4" fmla="*/ 698500 h 1685925"/>
                <a:gd name="connsiteX5" fmla="*/ 2324100 w 2324987"/>
                <a:gd name="connsiteY5" fmla="*/ 384175 h 1685925"/>
                <a:gd name="connsiteX6" fmla="*/ 2311400 w 2324987"/>
                <a:gd name="connsiteY6" fmla="*/ 130175 h 1685925"/>
                <a:gd name="connsiteX7" fmla="*/ 2314575 w 2324987"/>
                <a:gd name="connsiteY7" fmla="*/ 133350 h 1685925"/>
                <a:gd name="connsiteX8" fmla="*/ 2317750 w 2324987"/>
                <a:gd name="connsiteY8" fmla="*/ 0 h 1685925"/>
                <a:gd name="connsiteX0" fmla="*/ 0 w 2324964"/>
                <a:gd name="connsiteY0" fmla="*/ 1685925 h 1685925"/>
                <a:gd name="connsiteX1" fmla="*/ 939800 w 2324964"/>
                <a:gd name="connsiteY1" fmla="*/ 1546225 h 1685925"/>
                <a:gd name="connsiteX2" fmla="*/ 1593850 w 2324964"/>
                <a:gd name="connsiteY2" fmla="*/ 1323975 h 1685925"/>
                <a:gd name="connsiteX3" fmla="*/ 2155825 w 2324964"/>
                <a:gd name="connsiteY3" fmla="*/ 898525 h 1685925"/>
                <a:gd name="connsiteX4" fmla="*/ 2282825 w 2324964"/>
                <a:gd name="connsiteY4" fmla="*/ 698500 h 1685925"/>
                <a:gd name="connsiteX5" fmla="*/ 2324100 w 2324964"/>
                <a:gd name="connsiteY5" fmla="*/ 384175 h 1685925"/>
                <a:gd name="connsiteX6" fmla="*/ 2311400 w 2324964"/>
                <a:gd name="connsiteY6" fmla="*/ 130175 h 1685925"/>
                <a:gd name="connsiteX7" fmla="*/ 2317750 w 2324964"/>
                <a:gd name="connsiteY7" fmla="*/ 0 h 1685925"/>
                <a:gd name="connsiteX0" fmla="*/ 0 w 2325804"/>
                <a:gd name="connsiteY0" fmla="*/ 1685925 h 1685925"/>
                <a:gd name="connsiteX1" fmla="*/ 939800 w 2325804"/>
                <a:gd name="connsiteY1" fmla="*/ 1546225 h 1685925"/>
                <a:gd name="connsiteX2" fmla="*/ 1593850 w 2325804"/>
                <a:gd name="connsiteY2" fmla="*/ 1323975 h 1685925"/>
                <a:gd name="connsiteX3" fmla="*/ 2155825 w 2325804"/>
                <a:gd name="connsiteY3" fmla="*/ 898525 h 1685925"/>
                <a:gd name="connsiteX4" fmla="*/ 2282825 w 2325804"/>
                <a:gd name="connsiteY4" fmla="*/ 698500 h 1685925"/>
                <a:gd name="connsiteX5" fmla="*/ 2324100 w 2325804"/>
                <a:gd name="connsiteY5" fmla="*/ 384175 h 1685925"/>
                <a:gd name="connsiteX6" fmla="*/ 2317750 w 2325804"/>
                <a:gd name="connsiteY6" fmla="*/ 0 h 1685925"/>
                <a:gd name="connsiteX0" fmla="*/ 0 w 2343265"/>
                <a:gd name="connsiteY0" fmla="*/ 1711325 h 1711325"/>
                <a:gd name="connsiteX1" fmla="*/ 939800 w 2343265"/>
                <a:gd name="connsiteY1" fmla="*/ 1571625 h 1711325"/>
                <a:gd name="connsiteX2" fmla="*/ 1593850 w 2343265"/>
                <a:gd name="connsiteY2" fmla="*/ 1349375 h 1711325"/>
                <a:gd name="connsiteX3" fmla="*/ 2155825 w 2343265"/>
                <a:gd name="connsiteY3" fmla="*/ 923925 h 1711325"/>
                <a:gd name="connsiteX4" fmla="*/ 2282825 w 2343265"/>
                <a:gd name="connsiteY4" fmla="*/ 723900 h 1711325"/>
                <a:gd name="connsiteX5" fmla="*/ 2324100 w 2343265"/>
                <a:gd name="connsiteY5" fmla="*/ 409575 h 1711325"/>
                <a:gd name="connsiteX6" fmla="*/ 2343150 w 2343265"/>
                <a:gd name="connsiteY6" fmla="*/ 0 h 1711325"/>
                <a:gd name="connsiteX0" fmla="*/ 0 w 2343265"/>
                <a:gd name="connsiteY0" fmla="*/ 1711325 h 1711325"/>
                <a:gd name="connsiteX1" fmla="*/ 939800 w 2343265"/>
                <a:gd name="connsiteY1" fmla="*/ 1571625 h 1711325"/>
                <a:gd name="connsiteX2" fmla="*/ 1593850 w 2343265"/>
                <a:gd name="connsiteY2" fmla="*/ 1349375 h 1711325"/>
                <a:gd name="connsiteX3" fmla="*/ 2146300 w 2343265"/>
                <a:gd name="connsiteY3" fmla="*/ 987425 h 1711325"/>
                <a:gd name="connsiteX4" fmla="*/ 2282825 w 2343265"/>
                <a:gd name="connsiteY4" fmla="*/ 723900 h 1711325"/>
                <a:gd name="connsiteX5" fmla="*/ 2324100 w 2343265"/>
                <a:gd name="connsiteY5" fmla="*/ 409575 h 1711325"/>
                <a:gd name="connsiteX6" fmla="*/ 2343150 w 2343265"/>
                <a:gd name="connsiteY6" fmla="*/ 0 h 1711325"/>
                <a:gd name="connsiteX0" fmla="*/ 0 w 2343265"/>
                <a:gd name="connsiteY0" fmla="*/ 1711325 h 1711325"/>
                <a:gd name="connsiteX1" fmla="*/ 939800 w 2343265"/>
                <a:gd name="connsiteY1" fmla="*/ 1571625 h 1711325"/>
                <a:gd name="connsiteX2" fmla="*/ 1593850 w 2343265"/>
                <a:gd name="connsiteY2" fmla="*/ 1349375 h 1711325"/>
                <a:gd name="connsiteX3" fmla="*/ 2146300 w 2343265"/>
                <a:gd name="connsiteY3" fmla="*/ 987425 h 1711325"/>
                <a:gd name="connsiteX4" fmla="*/ 2282825 w 2343265"/>
                <a:gd name="connsiteY4" fmla="*/ 723900 h 1711325"/>
                <a:gd name="connsiteX5" fmla="*/ 2324100 w 2343265"/>
                <a:gd name="connsiteY5" fmla="*/ 409575 h 1711325"/>
                <a:gd name="connsiteX6" fmla="*/ 2343150 w 2343265"/>
                <a:gd name="connsiteY6" fmla="*/ 0 h 171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3265" h="1711325">
                  <a:moveTo>
                    <a:pt x="0" y="1711325"/>
                  </a:moveTo>
                  <a:cubicBezTo>
                    <a:pt x="316441" y="1680898"/>
                    <a:pt x="674158" y="1631950"/>
                    <a:pt x="939800" y="1571625"/>
                  </a:cubicBezTo>
                  <a:cubicBezTo>
                    <a:pt x="1205442" y="1511300"/>
                    <a:pt x="1392767" y="1446742"/>
                    <a:pt x="1593850" y="1349375"/>
                  </a:cubicBezTo>
                  <a:cubicBezTo>
                    <a:pt x="1794933" y="1252008"/>
                    <a:pt x="2037821" y="1117071"/>
                    <a:pt x="2146300" y="987425"/>
                  </a:cubicBezTo>
                  <a:cubicBezTo>
                    <a:pt x="2254779" y="857779"/>
                    <a:pt x="2253192" y="820208"/>
                    <a:pt x="2282825" y="723900"/>
                  </a:cubicBezTo>
                  <a:cubicBezTo>
                    <a:pt x="2312458" y="627592"/>
                    <a:pt x="2314046" y="530225"/>
                    <a:pt x="2324100" y="409575"/>
                  </a:cubicBezTo>
                  <a:cubicBezTo>
                    <a:pt x="2334154" y="288925"/>
                    <a:pt x="2344473" y="80036"/>
                    <a:pt x="234315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77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Hessian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389D05-7F9D-1F40-89AC-27E59DA9FA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 </a:t>
                </a:r>
                <a:r>
                  <a:rPr lang="en-US" b="1" dirty="0"/>
                  <a:t>Newton Step: </a:t>
                </a: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Gaussian Elimination: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𝑛</m:t>
                    </m:r>
                    <m:r>
                      <a:rPr lang="en-US">
                        <a:latin typeface="Cambria Math" charset="0"/>
                      </a:rPr>
                      <m:t>×</m:t>
                    </m:r>
                    <m:r>
                      <a:rPr lang="en-US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“Faster” methods: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2.373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Hessian</a:t>
                </a:r>
                <a:r>
                  <a:rPr lang="en-US" dirty="0"/>
                  <a:t> from</a:t>
                </a:r>
              </a:p>
              <a:p>
                <a:r>
                  <a:rPr lang="en-US" dirty="0"/>
                  <a:t>sum of </a:t>
                </a:r>
                <a:r>
                  <a:rPr lang="en-US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functions on </a:t>
                </a:r>
                <a:r>
                  <a:rPr lang="en-US" dirty="0">
                    <a:solidFill>
                      <a:srgbClr val="FF0000"/>
                    </a:solidFill>
                  </a:rPr>
                  <a:t>two</a:t>
                </a:r>
                <a:r>
                  <a:rPr lang="en-US" dirty="0"/>
                  <a:t> variables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Symmetric M-matrix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Laplacian</a:t>
                </a:r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389D05-7F9D-1F40-89AC-27E59DA9FA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059D29-7A12-7145-AF04-1F4EB75DCF94}"/>
                  </a:ext>
                </a:extLst>
              </p:cNvPr>
              <p:cNvSpPr/>
              <p:nvPr/>
            </p:nvSpPr>
            <p:spPr>
              <a:xfrm>
                <a:off x="4404732" y="4710896"/>
                <a:ext cx="4315522" cy="1912928"/>
              </a:xfrm>
              <a:prstGeom prst="rect">
                <a:avLst/>
              </a:prstGeom>
              <a:noFill/>
              <a:ln w="349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Spielman-Teng ’04: Laplacian linear equations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can be solved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edges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time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059D29-7A12-7145-AF04-1F4EB75DC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32" y="4710896"/>
                <a:ext cx="4315522" cy="1912928"/>
              </a:xfrm>
              <a:prstGeom prst="rect">
                <a:avLst/>
              </a:prstGeom>
              <a:blipFill>
                <a:blip r:embed="rId4"/>
                <a:stretch>
                  <a:fillRect l="-2616" b="-3871"/>
                </a:stretch>
              </a:blipFill>
              <a:ln w="3492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</a:t>
            </a:r>
            <a:r>
              <a:rPr lang="en-US" strike="sngStrike" dirty="0"/>
              <a:t>on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An approach to solving problems</a:t>
            </a:r>
          </a:p>
        </p:txBody>
      </p:sp>
    </p:spTree>
    <p:extLst>
      <p:ext uri="{BB962C8B-B14F-4D97-AF65-F5344CB8AC3E}">
        <p14:creationId xmlns:p14="http://schemas.microsoft.com/office/powerpoint/2010/main" val="264662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Hessian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389D05-7F9D-1F40-89AC-27E59DA9FA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 Find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Gaussian Elimination: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𝑛</m:t>
                    </m:r>
                    <m:r>
                      <a:rPr lang="en-US">
                        <a:latin typeface="Cambria Math" charset="0"/>
                      </a:rPr>
                      <m:t>×</m:t>
                    </m:r>
                    <m:r>
                      <a:rPr lang="en-US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“Faster” methods: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2.373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Hessian</a:t>
                </a:r>
                <a:r>
                  <a:rPr lang="en-US" dirty="0"/>
                  <a:t> from</a:t>
                </a:r>
              </a:p>
              <a:p>
                <a:r>
                  <a:rPr lang="en-US" dirty="0"/>
                  <a:t>sum of </a:t>
                </a:r>
                <a:r>
                  <a:rPr lang="en-US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functions on </a:t>
                </a:r>
                <a:r>
                  <a:rPr lang="en-US" dirty="0">
                    <a:solidFill>
                      <a:srgbClr val="FF0000"/>
                    </a:solidFill>
                  </a:rPr>
                  <a:t>two</a:t>
                </a:r>
                <a:r>
                  <a:rPr lang="en-US" dirty="0"/>
                  <a:t> variables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Symmetric M-matrix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Laplacian</a:t>
                </a:r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389D05-7F9D-1F40-89AC-27E59DA9FA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059D29-7A12-7145-AF04-1F4EB75DCF94}"/>
                  </a:ext>
                </a:extLst>
              </p:cNvPr>
              <p:cNvSpPr/>
              <p:nvPr/>
            </p:nvSpPr>
            <p:spPr>
              <a:xfrm>
                <a:off x="4404731" y="4710896"/>
                <a:ext cx="4589367" cy="1912928"/>
              </a:xfrm>
              <a:prstGeom prst="rect">
                <a:avLst/>
              </a:prstGeom>
              <a:noFill/>
              <a:ln w="34925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 err="1">
                    <a:solidFill>
                      <a:schemeClr val="tx1"/>
                    </a:solidFill>
                  </a:rPr>
                  <a:t>Daitch-Spielman</a:t>
                </a:r>
                <a:r>
                  <a:rPr lang="en-US" sz="2800" dirty="0">
                    <a:solidFill>
                      <a:schemeClr val="tx1"/>
                    </a:solidFill>
                  </a:rPr>
                  <a:t> ’08: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Symmetric M-matrix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linear equations can be solved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edges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time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2059D29-7A12-7145-AF04-1F4EB75DC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31" y="4710896"/>
                <a:ext cx="4589367" cy="1912928"/>
              </a:xfrm>
              <a:prstGeom prst="rect">
                <a:avLst/>
              </a:prstGeom>
              <a:blipFill>
                <a:blip r:embed="rId4"/>
                <a:stretch>
                  <a:fillRect l="-2466" r="-1370" b="-3871"/>
                </a:stretch>
              </a:blipFill>
              <a:ln w="34925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723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Hessians &amp;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49F29-3494-C940-9F9C-C830BC14C9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Graph-Structured Cost Function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49F29-3494-C940-9F9C-C830BC14C9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D9CC2C3-AC6A-FC4B-B679-7E65D7A6244A}"/>
              </a:ext>
            </a:extLst>
          </p:cNvPr>
          <p:cNvSpPr/>
          <p:nvPr/>
        </p:nvSpPr>
        <p:spPr>
          <a:xfrm>
            <a:off x="5203290" y="382143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A57035-9AC6-3840-9FAA-1FFD9AFDCAE4}"/>
              </a:ext>
            </a:extLst>
          </p:cNvPr>
          <p:cNvSpPr/>
          <p:nvPr/>
        </p:nvSpPr>
        <p:spPr>
          <a:xfrm>
            <a:off x="3579761" y="4196340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B42951-7E32-634B-9839-3B3DE30BDB94}"/>
              </a:ext>
            </a:extLst>
          </p:cNvPr>
          <p:cNvSpPr/>
          <p:nvPr/>
        </p:nvSpPr>
        <p:spPr>
          <a:xfrm>
            <a:off x="4678120" y="5322625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C72142-D6ED-5047-82F2-B18EF2815FD5}"/>
              </a:ext>
            </a:extLst>
          </p:cNvPr>
          <p:cNvCxnSpPr>
            <a:cxnSpLocks/>
            <a:stCxn id="5" idx="3"/>
            <a:endCxn id="6" idx="5"/>
          </p:cNvCxnSpPr>
          <p:nvPr/>
        </p:nvCxnSpPr>
        <p:spPr>
          <a:xfrm flipH="1">
            <a:off x="3734775" y="3974776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52E3D4-DA21-8C48-B99A-11FF5CB5E373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768925" y="4001085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A986EF-4FDC-E042-A9FA-7D87703355A0}"/>
              </a:ext>
            </a:extLst>
          </p:cNvPr>
          <p:cNvCxnSpPr>
            <a:cxnSpLocks/>
            <a:stCxn id="7" idx="1"/>
            <a:endCxn id="6" idx="4"/>
          </p:cNvCxnSpPr>
          <p:nvPr/>
        </p:nvCxnSpPr>
        <p:spPr>
          <a:xfrm flipH="1" flipV="1">
            <a:off x="3670566" y="4375991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B718853-3DF3-F04E-A15D-549EF339CCDA}"/>
                  </a:ext>
                </a:extLst>
              </p:cNvPr>
              <p:cNvSpPr/>
              <p:nvPr/>
            </p:nvSpPr>
            <p:spPr>
              <a:xfrm>
                <a:off x="628650" y="1046256"/>
                <a:ext cx="1627497" cy="1160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B718853-3DF3-F04E-A15D-549EF339C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46256"/>
                <a:ext cx="1627497" cy="1160061"/>
              </a:xfrm>
              <a:prstGeom prst="rect">
                <a:avLst/>
              </a:prstGeom>
              <a:blipFill>
                <a:blip r:embed="rId3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9C1F3B-BB23-DA46-9EE2-D5BFE79B657B}"/>
                  </a:ext>
                </a:extLst>
              </p:cNvPr>
              <p:cNvSpPr/>
              <p:nvPr/>
            </p:nvSpPr>
            <p:spPr>
              <a:xfrm>
                <a:off x="3730456" y="3583295"/>
                <a:ext cx="14446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9C1F3B-BB23-DA46-9EE2-D5BFE79B6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56" y="3583295"/>
                <a:ext cx="144469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5CE937-A2BC-2348-A15D-A1BB005F45FB}"/>
                  </a:ext>
                </a:extLst>
              </p:cNvPr>
              <p:cNvSpPr/>
              <p:nvPr/>
            </p:nvSpPr>
            <p:spPr>
              <a:xfrm>
                <a:off x="2797914" y="4799405"/>
                <a:ext cx="15054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5CE937-A2BC-2348-A15D-A1BB005F4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914" y="4799405"/>
                <a:ext cx="1505412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4C39A2A-9D28-EF47-B54D-F774CF50178A}"/>
                  </a:ext>
                </a:extLst>
              </p:cNvPr>
              <p:cNvSpPr/>
              <p:nvPr/>
            </p:nvSpPr>
            <p:spPr>
              <a:xfrm>
                <a:off x="5008817" y="4553381"/>
                <a:ext cx="14781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4C39A2A-9D28-EF47-B54D-F774CF501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817" y="4553381"/>
                <a:ext cx="147816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5B1F91E-08F1-474F-ADE1-83B9D333AF19}"/>
                  </a:ext>
                </a:extLst>
              </p:cNvPr>
              <p:cNvSpPr/>
              <p:nvPr/>
            </p:nvSpPr>
            <p:spPr>
              <a:xfrm>
                <a:off x="628650" y="6013317"/>
                <a:ext cx="75234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b="1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5B1F91E-08F1-474F-ADE1-83B9D333A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13317"/>
                <a:ext cx="7523470" cy="523220"/>
              </a:xfrm>
              <a:prstGeom prst="rect">
                <a:avLst/>
              </a:prstGeom>
              <a:blipFill>
                <a:blip r:embed="rId7"/>
                <a:stretch>
                  <a:fillRect l="-337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D234BA-7398-BF4D-9298-9B99D7B54538}"/>
                  </a:ext>
                </a:extLst>
              </p:cNvPr>
              <p:cNvSpPr/>
              <p:nvPr/>
            </p:nvSpPr>
            <p:spPr>
              <a:xfrm>
                <a:off x="3068445" y="3974776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D234BA-7398-BF4D-9298-9B99D7B54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445" y="3974776"/>
                <a:ext cx="472950" cy="523220"/>
              </a:xfrm>
              <a:prstGeom prst="rect">
                <a:avLst/>
              </a:prstGeom>
              <a:blipFill>
                <a:blip r:embed="rId8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1B03A0-55AF-BF40-99F8-E2C6D117E084}"/>
                  </a:ext>
                </a:extLst>
              </p:cNvPr>
              <p:cNvSpPr/>
              <p:nvPr/>
            </p:nvSpPr>
            <p:spPr>
              <a:xfrm>
                <a:off x="4771879" y="5322625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1B03A0-55AF-BF40-99F8-E2C6D117E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879" y="5322625"/>
                <a:ext cx="54143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57F46ED-0CF8-CA44-8229-4DFD74F8AC43}"/>
                  </a:ext>
                </a:extLst>
              </p:cNvPr>
              <p:cNvSpPr/>
              <p:nvPr/>
            </p:nvSpPr>
            <p:spPr>
              <a:xfrm>
                <a:off x="5369595" y="3472837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57F46ED-0CF8-CA44-8229-4DFD74F8A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595" y="3472837"/>
                <a:ext cx="44569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5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/>
      <p:bldP spid="16" grpId="0"/>
      <p:bldP spid="17" grpId="0"/>
      <p:bldP spid="4" grpId="0"/>
      <p:bldP spid="18" grpId="0"/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4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AEF7CC0-24AA-9E4C-BD46-C7DECF74541E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AEF7CC0-24AA-9E4C-BD46-C7DECF745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9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9525A2-693A-544B-8844-E17D888303C8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9525A2-693A-544B-8844-E17D88830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B42696D-EF35-244A-ADA5-03F8694975BA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B42696D-EF35-244A-ADA5-03F869497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B8049FB-871E-CE47-9BA0-DF02A4E72A9C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B8049FB-871E-CE47-9BA0-DF02A4E72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2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8BD14E6-4EFA-E94F-99B6-D6724E8445B5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8BD14E6-4EFA-E94F-99B6-D6724E844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9EB7D-B691-034D-97AD-CA78DE81CBB3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9EB7D-B691-034D-97AD-CA78DE81C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1E700B8-C07E-C648-AA2B-CA1D8175A92D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1E700B8-C07E-C648-AA2B-CA1D8175A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5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DC2E513-BF2F-FB4C-A961-91BA77D776D3}"/>
                  </a:ext>
                </a:extLst>
              </p:cNvPr>
              <p:cNvSpPr txBox="1"/>
              <p:nvPr/>
            </p:nvSpPr>
            <p:spPr>
              <a:xfrm>
                <a:off x="1364692" y="5231345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DC2E513-BF2F-FB4C-A961-91BA77D77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92" y="5231345"/>
                <a:ext cx="2727863" cy="1180195"/>
              </a:xfrm>
              <a:prstGeom prst="rect">
                <a:avLst/>
              </a:prstGeom>
              <a:blipFill>
                <a:blip r:embed="rId16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6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/>
              <p:nvPr/>
            </p:nvSpPr>
            <p:spPr>
              <a:xfrm>
                <a:off x="5377474" y="5240874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74" y="5240874"/>
                <a:ext cx="2727863" cy="1180195"/>
              </a:xfrm>
              <a:prstGeom prst="rect">
                <a:avLst/>
              </a:prstGeom>
              <a:blipFill>
                <a:blip r:embed="rId10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20BEFA5-5371-6441-A0E3-0EAF7CB0E591}"/>
                  </a:ext>
                </a:extLst>
              </p:cNvPr>
              <p:cNvSpPr/>
              <p:nvPr/>
            </p:nvSpPr>
            <p:spPr>
              <a:xfrm>
                <a:off x="5776769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20BEFA5-5371-6441-A0E3-0EAF7CB0E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69" y="4717654"/>
                <a:ext cx="472950" cy="523220"/>
              </a:xfrm>
              <a:prstGeom prst="rect">
                <a:avLst/>
              </a:prstGeom>
              <a:blipFill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4FA26E-59D6-CC47-9DCD-1F8A0D7EB4CE}"/>
                  </a:ext>
                </a:extLst>
              </p:cNvPr>
              <p:cNvSpPr/>
              <p:nvPr/>
            </p:nvSpPr>
            <p:spPr>
              <a:xfrm>
                <a:off x="6657319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24FA26E-59D6-CC47-9DCD-1F8A0D7EB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319" y="4717654"/>
                <a:ext cx="4456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C802282-A485-7143-A8A5-F0FD71CD919C}"/>
                  </a:ext>
                </a:extLst>
              </p:cNvPr>
              <p:cNvSpPr/>
              <p:nvPr/>
            </p:nvSpPr>
            <p:spPr>
              <a:xfrm>
                <a:off x="7428059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C802282-A485-7143-A8A5-F0FD71CD91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59" y="4717654"/>
                <a:ext cx="54143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7EB6A83-1F99-3746-8E0D-C66689EC9FA9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7EB6A83-1F99-3746-8E0D-C66689EC9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C0AF3C2-A9C5-A54A-9A75-CF63F7D498E4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C0AF3C2-A9C5-A54A-9A75-CF63F7D49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1A14E78-AB5E-F546-8E9B-EA41FC468B3E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1A14E78-AB5E-F546-8E9B-EA41FC468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8D5BB9-A01E-C146-94A6-17EF9AC053E1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8D5BB9-A01E-C146-94A6-17EF9AC05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C7FC453-29A3-4042-8CC2-B960B72B9F63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C7FC453-29A3-4042-8CC2-B960B72B9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828B6DC-128A-6148-BF7D-13E9A6333678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828B6DC-128A-6148-BF7D-13E9A6333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A8F7068-6946-444B-AF7C-751682835C3D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A8F7068-6946-444B-AF7C-751682835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20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ADD215A-3E12-6B42-AEBC-7C80AA50F51C}"/>
                  </a:ext>
                </a:extLst>
              </p:cNvPr>
              <p:cNvSpPr txBox="1"/>
              <p:nvPr/>
            </p:nvSpPr>
            <p:spPr>
              <a:xfrm>
                <a:off x="1364692" y="5231345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ADD215A-3E12-6B42-AEBC-7C80AA50F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92" y="5231345"/>
                <a:ext cx="2727863" cy="1180195"/>
              </a:xfrm>
              <a:prstGeom prst="rect">
                <a:avLst/>
              </a:prstGeom>
              <a:blipFill>
                <a:blip r:embed="rId21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013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8EE5EF-B206-EE42-99B7-5476B639EDA2}"/>
                  </a:ext>
                </a:extLst>
              </p:cNvPr>
              <p:cNvSpPr txBox="1"/>
              <p:nvPr/>
            </p:nvSpPr>
            <p:spPr>
              <a:xfrm>
                <a:off x="1360317" y="5221815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8EE5EF-B206-EE42-99B7-5476B639E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21815"/>
                <a:ext cx="2727863" cy="1180195"/>
              </a:xfrm>
              <a:prstGeom prst="rect">
                <a:avLst/>
              </a:prstGeom>
              <a:blipFill>
                <a:blip r:embed="rId10"/>
                <a:stretch>
                  <a:fillRect t="-106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3CF64F2-FE34-8F43-8FD0-2C4A27356971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3CF64F2-FE34-8F43-8FD0-2C4A27356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01890D6-CED5-7240-881E-EB4BD399DAA5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01890D6-CED5-7240-881E-EB4BD399D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AEFC7B4-AA5D-FA43-A5B8-FCA57F0C5EEF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AEFC7B4-AA5D-FA43-A5B8-FCA57F0C5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72B01EB-9D6D-5348-A261-3494931537BB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72B01EB-9D6D-5348-A261-349493153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EF34111-EB55-F64F-A76D-E729BED8DA44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EF34111-EB55-F64F-A76D-E729BED8D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FAFA5B3-61BF-2642-9A14-3FEFEE492478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FAFA5B3-61BF-2642-9A14-3FEFEE492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B81A881-7E6D-1546-BAC4-DED64D0A8C26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B81A881-7E6D-1546-BAC4-DED64D0A8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7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2C96FA-BF2B-834B-B02F-061F4001415B}"/>
                  </a:ext>
                </a:extLst>
              </p:cNvPr>
              <p:cNvSpPr txBox="1"/>
              <p:nvPr/>
            </p:nvSpPr>
            <p:spPr>
              <a:xfrm>
                <a:off x="5377474" y="5240874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2C96FA-BF2B-834B-B02F-061F4001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74" y="5240874"/>
                <a:ext cx="2727863" cy="1180195"/>
              </a:xfrm>
              <a:prstGeom prst="rect">
                <a:avLst/>
              </a:prstGeom>
              <a:blipFill>
                <a:blip r:embed="rId18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CAB2DAA-87A7-8C44-A1F6-867E2F7F70D9}"/>
                  </a:ext>
                </a:extLst>
              </p:cNvPr>
              <p:cNvSpPr/>
              <p:nvPr/>
            </p:nvSpPr>
            <p:spPr>
              <a:xfrm>
                <a:off x="5776769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CAB2DAA-87A7-8C44-A1F6-867E2F7F7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69" y="4717654"/>
                <a:ext cx="472950" cy="523220"/>
              </a:xfrm>
              <a:prstGeom prst="rect">
                <a:avLst/>
              </a:prstGeom>
              <a:blipFill>
                <a:blip r:embed="rId19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FC9868E-E7D6-6340-90FD-644ECEB64412}"/>
                  </a:ext>
                </a:extLst>
              </p:cNvPr>
              <p:cNvSpPr/>
              <p:nvPr/>
            </p:nvSpPr>
            <p:spPr>
              <a:xfrm>
                <a:off x="6657319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FC9868E-E7D6-6340-90FD-644ECEB64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319" y="4717654"/>
                <a:ext cx="445698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DAB08F3-45AC-E143-A97D-D1278E7EBC8A}"/>
                  </a:ext>
                </a:extLst>
              </p:cNvPr>
              <p:cNvSpPr/>
              <p:nvPr/>
            </p:nvSpPr>
            <p:spPr>
              <a:xfrm>
                <a:off x="7428059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DAB08F3-45AC-E143-A97D-D1278E7EB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59" y="4717654"/>
                <a:ext cx="54143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58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4BCD33-417F-534D-ACD9-46D1DFA84553}"/>
                  </a:ext>
                </a:extLst>
              </p:cNvPr>
              <p:cNvSpPr txBox="1"/>
              <p:nvPr/>
            </p:nvSpPr>
            <p:spPr>
              <a:xfrm>
                <a:off x="1360317" y="5221815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4BCD33-417F-534D-ACD9-46D1DFA84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21815"/>
                <a:ext cx="2727863" cy="1180195"/>
              </a:xfrm>
              <a:prstGeom prst="rect">
                <a:avLst/>
              </a:prstGeom>
              <a:blipFill>
                <a:blip r:embed="rId10"/>
                <a:stretch>
                  <a:fillRect t="-106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AD63ABA-9908-D247-B17B-2035C65329BA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AD63ABA-9908-D247-B17B-2035C6532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2246AD7-F32A-D547-8C8B-9E03CB2276EC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2246AD7-F32A-D547-8C8B-9E03CB227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CA7FD6B-7323-4243-8F27-EF7837E47277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CA7FD6B-7323-4243-8F27-EF7837E47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5A993A1-B503-A545-8BE3-DA1E446AC850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5A993A1-B503-A545-8BE3-DA1E446AC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59782E9-8CD2-A841-8E09-029DC9CBBC65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59782E9-8CD2-A841-8E09-029DC9CBB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D410393-F414-E542-AE43-CFB88A7BE557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D410393-F414-E542-AE43-CFB88A7BE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CA6DB85-24EE-B540-B057-EF985B4E95E7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CA6DB85-24EE-B540-B057-EF985B4E9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7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1046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B93758-9AA2-AA4B-A1F6-9CAED94E5075}"/>
                  </a:ext>
                </a:extLst>
              </p:cNvPr>
              <p:cNvSpPr txBox="1"/>
              <p:nvPr/>
            </p:nvSpPr>
            <p:spPr>
              <a:xfrm>
                <a:off x="1360317" y="5221815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B93758-9AA2-AA4B-A1F6-9CAED94E5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21815"/>
                <a:ext cx="2727863" cy="1180195"/>
              </a:xfrm>
              <a:prstGeom prst="rect">
                <a:avLst/>
              </a:prstGeom>
              <a:blipFill>
                <a:blip r:embed="rId3"/>
                <a:stretch>
                  <a:fillRect t="-106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8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/>
              <p:nvPr/>
            </p:nvSpPr>
            <p:spPr>
              <a:xfrm>
                <a:off x="5377474" y="5240874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74" y="5240874"/>
                <a:ext cx="2727863" cy="1180195"/>
              </a:xfrm>
              <a:prstGeom prst="rect">
                <a:avLst/>
              </a:prstGeom>
              <a:blipFill>
                <a:blip r:embed="rId11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F88D41C-7AE2-034E-9BBB-D71E24C58EFC}"/>
                  </a:ext>
                </a:extLst>
              </p:cNvPr>
              <p:cNvSpPr/>
              <p:nvPr/>
            </p:nvSpPr>
            <p:spPr>
              <a:xfrm>
                <a:off x="5776769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F88D41C-7AE2-034E-9BBB-D71E24C58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69" y="4717654"/>
                <a:ext cx="472950" cy="523220"/>
              </a:xfrm>
              <a:prstGeom prst="rect">
                <a:avLst/>
              </a:prstGeom>
              <a:blipFill>
                <a:blip r:embed="rId12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BF9BB6A-BC0E-464E-A480-213E0E64578E}"/>
                  </a:ext>
                </a:extLst>
              </p:cNvPr>
              <p:cNvSpPr/>
              <p:nvPr/>
            </p:nvSpPr>
            <p:spPr>
              <a:xfrm>
                <a:off x="6657319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BF9BB6A-BC0E-464E-A480-213E0E645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319" y="4717654"/>
                <a:ext cx="44569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6875880-9401-A84F-8E5C-8F9B2D39F72E}"/>
                  </a:ext>
                </a:extLst>
              </p:cNvPr>
              <p:cNvSpPr/>
              <p:nvPr/>
            </p:nvSpPr>
            <p:spPr>
              <a:xfrm>
                <a:off x="7428059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6875880-9401-A84F-8E5C-8F9B2D39F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59" y="4717654"/>
                <a:ext cx="54143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8AC88DE-A6FD-2D4E-8557-B0FC040F43CC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8AC88DE-A6FD-2D4E-8557-B0FC040F4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3BB90B2-2658-EC4D-9EB4-B9318103629D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3BB90B2-2658-EC4D-9EB4-B93181036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98B6C5C-6D92-8A40-A9D4-E7DF38DEA6FD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98B6C5C-6D92-8A40-A9D4-E7DF38DEA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0DCDBE-5EA0-C049-BDE4-5A98A0489265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0DCDBE-5EA0-C049-BDE4-5A98A0489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C1C0732-E8AE-0149-B1F0-DC2404F73CC0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C1C0732-E8AE-0149-B1F0-DC2404F73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660CDDF-B236-8948-87F3-51CFE6E3B9C0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660CDDF-B236-8948-87F3-51CFE6E3B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74FD122-9F38-9F40-8373-505BEA9CF582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74FD122-9F38-9F40-8373-505BEA9CF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21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028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01ECEA2-4DCD-5541-9D58-132F8E136B51}"/>
                  </a:ext>
                </a:extLst>
              </p:cNvPr>
              <p:cNvSpPr/>
              <p:nvPr/>
            </p:nvSpPr>
            <p:spPr>
              <a:xfrm>
                <a:off x="5776769" y="4722551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01ECEA2-4DCD-5541-9D58-132F8E136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69" y="4722551"/>
                <a:ext cx="472950" cy="523220"/>
              </a:xfrm>
              <a:prstGeom prst="rect">
                <a:avLst/>
              </a:prstGeom>
              <a:blipFill>
                <a:blip r:embed="rId10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89BBF62-9277-9C4F-8A4B-E6D9C284500D}"/>
                  </a:ext>
                </a:extLst>
              </p:cNvPr>
              <p:cNvSpPr/>
              <p:nvPr/>
            </p:nvSpPr>
            <p:spPr>
              <a:xfrm>
                <a:off x="6657319" y="4722551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89BBF62-9277-9C4F-8A4B-E6D9C2845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319" y="4722551"/>
                <a:ext cx="44569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5E14311-208D-694C-9AD6-2D6C2598C15D}"/>
                  </a:ext>
                </a:extLst>
              </p:cNvPr>
              <p:cNvSpPr/>
              <p:nvPr/>
            </p:nvSpPr>
            <p:spPr>
              <a:xfrm>
                <a:off x="7428059" y="4722551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5E14311-208D-694C-9AD6-2D6C2598C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59" y="4722551"/>
                <a:ext cx="54143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905205-4B74-974B-A73E-115FC8BCA060}"/>
                  </a:ext>
                </a:extLst>
              </p:cNvPr>
              <p:cNvSpPr txBox="1"/>
              <p:nvPr/>
            </p:nvSpPr>
            <p:spPr>
              <a:xfrm>
                <a:off x="5377474" y="5245771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905205-4B74-974B-A73E-115FC8BCA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74" y="5245771"/>
                <a:ext cx="2727863" cy="1180195"/>
              </a:xfrm>
              <a:prstGeom prst="rect">
                <a:avLst/>
              </a:prstGeom>
              <a:blipFill>
                <a:blip r:embed="rId13"/>
                <a:stretch>
                  <a:fillRect t="-106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1B0B7A-7812-9D44-B4AE-B36BFE3A3820}"/>
                  </a:ext>
                </a:extLst>
              </p:cNvPr>
              <p:cNvSpPr txBox="1"/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1B0B7A-7812-9D44-B4AE-B36BFE3A3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blipFill>
                <a:blip r:embed="rId14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053503D-FA4B-714C-B74A-5923C6F97A5D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053503D-FA4B-714C-B74A-5923C6F97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1E9BA53-AB4E-EF4B-A910-7617A62A474E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1E9BA53-AB4E-EF4B-A910-7617A62A4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98ABE90-FCDC-3745-8A20-BEC9EBDF8637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98ABE90-FCDC-3745-8A20-BEC9EBDF8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CCF0B4-6C72-0C40-AFE0-2DB1E158D2B2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CCF0B4-6C72-0C40-AFE0-2DB1E158D2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8A22583-5ECC-D14A-90B3-B1AF9D6D7DA1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8A22583-5ECC-D14A-90B3-B1AF9D6D7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A92D1E-F532-BC4C-B226-50ECE455F9AC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A92D1E-F532-BC4C-B226-50ECE455F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624437D-6578-5248-AF6A-7B5646E6F00A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624437D-6578-5248-AF6A-7B5646E6F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21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9178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9A6AA1-F97B-F249-ADE5-7DF0601620C3}"/>
                  </a:ext>
                </a:extLst>
              </p:cNvPr>
              <p:cNvSpPr txBox="1"/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9A6AA1-F97B-F249-ADE5-7DF060162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blipFill>
                <a:blip r:embed="rId10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5E48F50-C98C-204B-80F4-7EA74EFC4E99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5E48F50-C98C-204B-80F4-7EA74EFC4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8BFE09C-58C7-084B-A46C-A5FE609B1FA3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8BFE09C-58C7-084B-A46C-A5FE609B1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8AC4553-0159-034E-B01A-069DB9DAB7F4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8AC4553-0159-034E-B01A-069DB9DAB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34E662B-47B7-1B44-B111-B528694793EA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34E662B-47B7-1B44-B111-B52869479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91D4144-B991-F84F-8BA2-59DF324DC4AF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91D4144-B991-F84F-8BA2-59DF324DC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AAE3A35-24FE-0148-903B-FB913849ACA1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AAE3A35-24FE-0148-903B-FB913849A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7A4EDD7-7451-FC4D-9554-3E98977E6840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7A4EDD7-7451-FC4D-9554-3E98977E6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7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47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02E70FA-88A2-444D-8B27-BBB99DBB88ED}"/>
                  </a:ext>
                </a:extLst>
              </p:cNvPr>
              <p:cNvSpPr txBox="1"/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02E70FA-88A2-444D-8B27-BBB99DBB8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blipFill>
                <a:blip r:embed="rId10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E5A5892-8237-A645-B1C9-05473869AE80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E5A5892-8237-A645-B1C9-05473869A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1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6164DB0-61C6-7A41-B8C5-C0E622713864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6164DB0-61C6-7A41-B8C5-C0E622713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7D8167A-A82B-EC42-8E8E-75AA3F874945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7D8167A-A82B-EC42-8E8E-75AA3F87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021B4CF-347E-A34C-9478-B023F61ED5DA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021B4CF-347E-A34C-9478-B023F61ED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BAA4739-C2DA-5D43-974E-755E8130479C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BAA4739-C2DA-5D43-974E-755E81304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4256B53-4BC8-7E49-B8CC-85BC45F90AAE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4256B53-4BC8-7E49-B8CC-85BC45F90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CCCDC5D-F465-B44F-89B5-03F78AD15674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CCCDC5D-F465-B44F-89B5-03F78AD15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7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54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Optimization on Graphs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An approach to solving problems</a:t>
            </a:r>
          </a:p>
        </p:txBody>
      </p:sp>
    </p:spTree>
    <p:extLst>
      <p:ext uri="{BB962C8B-B14F-4D97-AF65-F5344CB8AC3E}">
        <p14:creationId xmlns:p14="http://schemas.microsoft.com/office/powerpoint/2010/main" val="27412267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4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DC94E98-F5C6-6A49-B866-7EDFD94EA4FF}"/>
                  </a:ext>
                </a:extLst>
              </p:cNvPr>
              <p:cNvSpPr txBox="1"/>
              <p:nvPr/>
            </p:nvSpPr>
            <p:spPr>
              <a:xfrm>
                <a:off x="5377474" y="5221708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DC94E98-F5C6-6A49-B866-7EDFD94EA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74" y="5221708"/>
                <a:ext cx="2727863" cy="1180195"/>
              </a:xfrm>
              <a:prstGeom prst="rect">
                <a:avLst/>
              </a:prstGeom>
              <a:blipFill>
                <a:blip r:embed="rId9"/>
                <a:stretch>
                  <a:fillRect t="-106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A4865D4-0A8E-FE41-9A47-E67F5CE8AED5}"/>
                  </a:ext>
                </a:extLst>
              </p:cNvPr>
              <p:cNvSpPr/>
              <p:nvPr/>
            </p:nvSpPr>
            <p:spPr>
              <a:xfrm>
                <a:off x="5776769" y="469848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A4865D4-0A8E-FE41-9A47-E67F5CE8A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69" y="4698488"/>
                <a:ext cx="472950" cy="523220"/>
              </a:xfrm>
              <a:prstGeom prst="rect">
                <a:avLst/>
              </a:prstGeom>
              <a:blipFill>
                <a:blip r:embed="rId1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E071CD8-0E7B-6A4B-9868-26C6643FC1F7}"/>
                  </a:ext>
                </a:extLst>
              </p:cNvPr>
              <p:cNvSpPr/>
              <p:nvPr/>
            </p:nvSpPr>
            <p:spPr>
              <a:xfrm>
                <a:off x="6657319" y="4698488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E071CD8-0E7B-6A4B-9868-26C6643FC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319" y="4698488"/>
                <a:ext cx="44569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E6573BB-EB13-3B47-920C-C11EF0B0C6A1}"/>
                  </a:ext>
                </a:extLst>
              </p:cNvPr>
              <p:cNvSpPr/>
              <p:nvPr/>
            </p:nvSpPr>
            <p:spPr>
              <a:xfrm>
                <a:off x="7428059" y="4698488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E6573BB-EB13-3B47-920C-C11EF0B0C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59" y="4698488"/>
                <a:ext cx="54143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9873D7-76D6-8D46-A376-AE9CFADE8EF3}"/>
                  </a:ext>
                </a:extLst>
              </p:cNvPr>
              <p:cNvSpPr txBox="1"/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9873D7-76D6-8D46-A376-AE9CFADE8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17" y="5231633"/>
                <a:ext cx="2727863" cy="1180195"/>
              </a:xfrm>
              <a:prstGeom prst="rect">
                <a:avLst/>
              </a:prstGeom>
              <a:blipFill>
                <a:blip r:embed="rId13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25D5B46-33E5-DB48-B6DD-F31A47704CC6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25D5B46-33E5-DB48-B6DD-F31A47704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C27C36D-11BC-BD4B-BC94-C0F37391B050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C27C36D-11BC-BD4B-BC94-C0F37391B0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6059461-860F-3044-BD93-630F8E674960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6059461-860F-3044-BD93-630F8E674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4360142-70EE-4945-A62F-B5BE5EE43145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4360142-70EE-4945-A62F-B5BE5EE43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0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D9C32B5-5504-2140-A9A9-B2205D746DC7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D9C32B5-5504-2140-A9A9-B2205D746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D828917-7EE8-5A4F-B051-C30777DCA9C2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D828917-7EE8-5A4F-B051-C30777DCA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CA62EA7-A30A-8341-8E3E-1E11832E7BA6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CA62EA7-A30A-8341-8E3E-1E11832E7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9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895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4678201-101C-8D4F-A988-3878F2CC568A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4678201-101C-8D4F-A988-3878F2CC5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0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A705736-3AE6-1D40-AA70-0E981B593EA3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A705736-3AE6-1D40-AA70-0E981B593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255E31-F575-E94F-8193-2085D20B1C61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255E31-F575-E94F-8193-2085D20B1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FA625CA-83F3-AF40-AF78-334E08AF5820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FA625CA-83F3-AF40-AF78-334E08AF5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1EF0B9D-AACE-6E4B-A78A-E4B6A36FDD98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1EF0B9D-AACE-6E4B-A78A-E4B6A36FD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E4D67FD-C072-7A42-8CE2-848219E06D2E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E4D67FD-C072-7A42-8CE2-848219E06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751C68E-8343-0045-8D78-834F2170F307}"/>
                  </a:ext>
                </a:extLst>
              </p:cNvPr>
              <p:cNvSpPr txBox="1"/>
              <p:nvPr/>
            </p:nvSpPr>
            <p:spPr>
              <a:xfrm>
                <a:off x="1362096" y="5235221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751C68E-8343-0045-8D78-834F2170F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96" y="5235221"/>
                <a:ext cx="2727863" cy="1180195"/>
              </a:xfrm>
              <a:prstGeom prst="rect">
                <a:avLst/>
              </a:prstGeom>
              <a:blipFill>
                <a:blip r:embed="rId16"/>
                <a:stretch>
                  <a:fillRect t="-1064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C24EB9B-A422-BD4F-9DCC-792D63B9CFE9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C24EB9B-A422-BD4F-9DCC-792D63B9C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7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0D5DB52-7CAA-E748-97DA-898B1EDFEDF0}"/>
                  </a:ext>
                </a:extLst>
              </p:cNvPr>
              <p:cNvSpPr txBox="1"/>
              <p:nvPr/>
            </p:nvSpPr>
            <p:spPr>
              <a:xfrm>
                <a:off x="5377474" y="5221708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0D5DB52-7CAA-E748-97DA-898B1EDFE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74" y="5221708"/>
                <a:ext cx="2727863" cy="1180195"/>
              </a:xfrm>
              <a:prstGeom prst="rect">
                <a:avLst/>
              </a:prstGeom>
              <a:blipFill>
                <a:blip r:embed="rId18"/>
                <a:stretch>
                  <a:fillRect t="-106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897AD2C-4415-B544-A67F-CFEA28C38AB6}"/>
                  </a:ext>
                </a:extLst>
              </p:cNvPr>
              <p:cNvSpPr/>
              <p:nvPr/>
            </p:nvSpPr>
            <p:spPr>
              <a:xfrm>
                <a:off x="5776769" y="469848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897AD2C-4415-B544-A67F-CFEA28C38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69" y="4698488"/>
                <a:ext cx="472950" cy="523220"/>
              </a:xfrm>
              <a:prstGeom prst="rect">
                <a:avLst/>
              </a:prstGeom>
              <a:blipFill>
                <a:blip r:embed="rId1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E38C4A1-B629-9346-B491-1830B0C1A436}"/>
                  </a:ext>
                </a:extLst>
              </p:cNvPr>
              <p:cNvSpPr/>
              <p:nvPr/>
            </p:nvSpPr>
            <p:spPr>
              <a:xfrm>
                <a:off x="6657319" y="4698488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E38C4A1-B629-9346-B491-1830B0C1A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319" y="4698488"/>
                <a:ext cx="44569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58DA5C0-F7FB-ED47-AB94-17E74B7E9A4A}"/>
                  </a:ext>
                </a:extLst>
              </p:cNvPr>
              <p:cNvSpPr/>
              <p:nvPr/>
            </p:nvSpPr>
            <p:spPr>
              <a:xfrm>
                <a:off x="7428059" y="4698488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58DA5C0-F7FB-ED47-AB94-17E74B7E9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59" y="4698488"/>
                <a:ext cx="54143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978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6720B2-F292-014B-8243-008B1D60A51D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06720B2-F292-014B-8243-008B1D60A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0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A5F013D-7BE3-174E-9170-6892A4BF7114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A5F013D-7BE3-174E-9170-6892A4BF7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CE1CAB2-7A9F-F842-964D-3DC46F3C649C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CE1CAB2-7A9F-F842-964D-3DC46F3C6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48CD288-161C-8F48-89A4-50B3B01DE27C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48CD288-161C-8F48-89A4-50B3B01DE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538667A-29EA-6C42-9DF5-8FAC3892666C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538667A-29EA-6C42-9DF5-8FAC38926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8B94560-70FF-AA4B-9F5F-9CA519A5D2D5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8B94560-70FF-AA4B-9F5F-9CA519A5D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B93758-9AA2-AA4B-A1F6-9CAED94E5075}"/>
                  </a:ext>
                </a:extLst>
              </p:cNvPr>
              <p:cNvSpPr txBox="1"/>
              <p:nvPr/>
            </p:nvSpPr>
            <p:spPr>
              <a:xfrm>
                <a:off x="1362096" y="5235221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B93758-9AA2-AA4B-A1F6-9CAED94E5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96" y="5235221"/>
                <a:ext cx="2727863" cy="1180195"/>
              </a:xfrm>
              <a:prstGeom prst="rect">
                <a:avLst/>
              </a:prstGeom>
              <a:blipFill>
                <a:blip r:embed="rId16"/>
                <a:stretch>
                  <a:fillRect t="-1064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33A4EAB-0710-B245-A22F-CA06C7FD1333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33A4EAB-0710-B245-A22F-CA06C7FD1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7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5272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5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C335396-2D3B-4B4A-A28E-A09C5B4ECFDE}"/>
                  </a:ext>
                </a:extLst>
              </p:cNvPr>
              <p:cNvSpPr/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C335396-2D3B-4B4A-A28E-A09C5B4EC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944" y="4717654"/>
                <a:ext cx="472950" cy="523220"/>
              </a:xfrm>
              <a:prstGeom prst="rect">
                <a:avLst/>
              </a:prstGeom>
              <a:blipFill>
                <a:blip r:embed="rId10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A821E2-E56F-BD44-BF8F-0A0D6AE45867}"/>
                  </a:ext>
                </a:extLst>
              </p:cNvPr>
              <p:cNvSpPr/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A821E2-E56F-BD44-BF8F-0A0D6AE45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94" y="4717654"/>
                <a:ext cx="44569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6E9E225-CFD4-C441-93B9-73DDFAD3E306}"/>
                  </a:ext>
                </a:extLst>
              </p:cNvPr>
              <p:cNvSpPr/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6E9E225-CFD4-C441-93B9-73DDFAD3E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717654"/>
                <a:ext cx="54143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E35698F-8C39-CE4B-9341-C969A6D0B645}"/>
                  </a:ext>
                </a:extLst>
              </p:cNvPr>
              <p:cNvSpPr/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E35698F-8C39-CE4B-9341-C969A6D0B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135128"/>
                <a:ext cx="472950" cy="523220"/>
              </a:xfrm>
              <a:prstGeom prst="rect">
                <a:avLst/>
              </a:prstGeom>
              <a:blipFill>
                <a:blip r:embed="rId1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E8A0C5E-277D-8744-B3CF-143E7C45A69D}"/>
                  </a:ext>
                </a:extLst>
              </p:cNvPr>
              <p:cNvSpPr/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E8A0C5E-277D-8744-B3CF-143E7C45A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552862"/>
                <a:ext cx="44569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69EB979-864D-7F45-8E8F-A4A3801DE461}"/>
                  </a:ext>
                </a:extLst>
              </p:cNvPr>
              <p:cNvSpPr/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69EB979-864D-7F45-8E8F-A4A3801DE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9" y="5970596"/>
                <a:ext cx="54143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0EAF4B-3801-CB46-AABB-E02EC3EFF1AE}"/>
                  </a:ext>
                </a:extLst>
              </p:cNvPr>
              <p:cNvSpPr txBox="1"/>
              <p:nvPr/>
            </p:nvSpPr>
            <p:spPr>
              <a:xfrm>
                <a:off x="1362096" y="5235221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60EAF4B-3801-CB46-AABB-E02EC3EFF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96" y="5235221"/>
                <a:ext cx="2727863" cy="1180195"/>
              </a:xfrm>
              <a:prstGeom prst="rect">
                <a:avLst/>
              </a:prstGeom>
              <a:blipFill>
                <a:blip r:embed="rId16"/>
                <a:stretch>
                  <a:fillRect t="-1064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6F42C86-D6B7-6B43-AB43-110C7867A6B1}"/>
                  </a:ext>
                </a:extLst>
              </p:cNvPr>
              <p:cNvSpPr/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6F42C86-D6B7-6B43-AB43-110C7867A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3" y="4611908"/>
                <a:ext cx="1310423" cy="523220"/>
              </a:xfrm>
              <a:prstGeom prst="rect">
                <a:avLst/>
              </a:prstGeom>
              <a:blipFill>
                <a:blip r:embed="rId17"/>
                <a:stretch>
                  <a:fillRect r="-9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195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7437-2177-C349-9510-9F9BF6ED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49F29-3494-C940-9F9C-C830BC14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/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3C521D-438C-3E46-90B4-44AB24079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57309"/>
                <a:ext cx="7358809" cy="523220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D49DCE-C471-9B46-ADBF-72EA99477844}"/>
              </a:ext>
            </a:extLst>
          </p:cNvPr>
          <p:cNvSpPr/>
          <p:nvPr/>
        </p:nvSpPr>
        <p:spPr>
          <a:xfrm>
            <a:off x="4711800" y="2389393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CCA594-DE4D-AD44-ABAC-AF3A0CFFDE79}"/>
              </a:ext>
            </a:extLst>
          </p:cNvPr>
          <p:cNvSpPr/>
          <p:nvPr/>
        </p:nvSpPr>
        <p:spPr>
          <a:xfrm>
            <a:off x="3088271" y="2764299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64D50B-849A-5F41-8119-5B8FBB24E04C}"/>
              </a:ext>
            </a:extLst>
          </p:cNvPr>
          <p:cNvSpPr/>
          <p:nvPr/>
        </p:nvSpPr>
        <p:spPr>
          <a:xfrm>
            <a:off x="4186630" y="3890584"/>
            <a:ext cx="181610" cy="179651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DD9F24-486C-074B-9C7D-8753AA7A18B2}"/>
              </a:ext>
            </a:extLst>
          </p:cNvPr>
          <p:cNvCxnSpPr>
            <a:cxnSpLocks/>
            <a:stCxn id="18" idx="3"/>
            <a:endCxn id="19" idx="5"/>
          </p:cNvCxnSpPr>
          <p:nvPr/>
        </p:nvCxnSpPr>
        <p:spPr>
          <a:xfrm flipH="1">
            <a:off x="3243285" y="2542735"/>
            <a:ext cx="1495111" cy="374906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BB61B2-7412-314D-B1AF-09D72F3FB84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277435" y="2569044"/>
            <a:ext cx="525170" cy="1321540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27C98F-AD2C-744C-AC71-6C18FAAEF33E}"/>
              </a:ext>
            </a:extLst>
          </p:cNvPr>
          <p:cNvCxnSpPr>
            <a:cxnSpLocks/>
            <a:stCxn id="20" idx="1"/>
            <a:endCxn id="19" idx="4"/>
          </p:cNvCxnSpPr>
          <p:nvPr/>
        </p:nvCxnSpPr>
        <p:spPr>
          <a:xfrm flipH="1" flipV="1">
            <a:off x="3179076" y="2943950"/>
            <a:ext cx="1034150" cy="972943"/>
          </a:xfrm>
          <a:prstGeom prst="line">
            <a:avLst/>
          </a:prstGeom>
          <a:ln w="34925">
            <a:head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/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B31280-E039-074F-AB05-38AD2D620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785" y="2105390"/>
                <a:ext cx="1781770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/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7FC4D6-A7CF-5F4B-B629-708AF8C11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13" y="3347230"/>
                <a:ext cx="1885773" cy="523220"/>
              </a:xfrm>
              <a:prstGeom prst="rect">
                <a:avLst/>
              </a:prstGeom>
              <a:blipFill>
                <a:blip r:embed="rId4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/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219682A-A95C-2D48-A352-AA8A50C43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327" y="3121340"/>
                <a:ext cx="185852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/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583E9F-4327-034C-9E14-A00A1AA29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55" y="2542735"/>
                <a:ext cx="472950" cy="523220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/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E3697F-6952-9C47-BF3A-ED5C2D3F0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89" y="3890584"/>
                <a:ext cx="54143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/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9B79EE-1530-214B-85C9-12F462424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76" y="2045824"/>
                <a:ext cx="44569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/>
              <p:nvPr/>
            </p:nvSpPr>
            <p:spPr>
              <a:xfrm>
                <a:off x="5446053" y="4861026"/>
                <a:ext cx="2727863" cy="1180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29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9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CC9EC2-371D-284E-874A-A4204E060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053" y="4861026"/>
                <a:ext cx="2727863" cy="1180195"/>
              </a:xfrm>
              <a:prstGeom prst="rect">
                <a:avLst/>
              </a:prstGeom>
              <a:blipFill>
                <a:blip r:embed="rId16"/>
                <a:stretch>
                  <a:fillRect t="-106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716DBDF-9FED-0244-9823-69CBB3384E61}"/>
              </a:ext>
            </a:extLst>
          </p:cNvPr>
          <p:cNvSpPr/>
          <p:nvPr/>
        </p:nvSpPr>
        <p:spPr>
          <a:xfrm>
            <a:off x="1534315" y="4765460"/>
            <a:ext cx="37079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If every term looks like</a:t>
            </a:r>
          </a:p>
          <a:p>
            <a:r>
              <a:rPr lang="en-US" sz="2800" dirty="0"/>
              <a:t>then matrix is Laplacian </a:t>
            </a:r>
          </a:p>
        </p:txBody>
      </p:sp>
    </p:spTree>
    <p:extLst>
      <p:ext uri="{BB962C8B-B14F-4D97-AF65-F5344CB8AC3E}">
        <p14:creationId xmlns:p14="http://schemas.microsoft.com/office/powerpoint/2010/main" val="7626972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a PSD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𝑨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𝒃</m:t>
                    </m:r>
                  </m:oMath>
                </a14:m>
                <a:r>
                  <a:rPr lang="en-US" sz="2800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b="1" dirty="0"/>
                  <a:t>Gaussian Elimination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prstGeom prst="rect">
                <a:avLst/>
              </a:prstGeom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A04FEF3-0054-2246-BE1B-EB2949F93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638" y="4693591"/>
            <a:ext cx="7004248" cy="1237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191270-B01D-3148-9279-92282880C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638" y="3067991"/>
            <a:ext cx="2381444" cy="1237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78952D-A0CD-8D43-9649-16F0A79F5B31}"/>
                  </a:ext>
                </a:extLst>
              </p:cNvPr>
              <p:cNvSpPr/>
              <p:nvPr/>
            </p:nvSpPr>
            <p:spPr>
              <a:xfrm>
                <a:off x="717258" y="3526125"/>
                <a:ext cx="87113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𝑨</m:t>
                      </m:r>
                      <m:r>
                        <a:rPr lang="en-US" sz="2800" b="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78952D-A0CD-8D43-9649-16F0A79F5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58" y="3526125"/>
                <a:ext cx="87113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AEBB83-CC51-5B44-8941-A9FA3EA1071F}"/>
                  </a:ext>
                </a:extLst>
              </p:cNvPr>
              <p:cNvSpPr/>
              <p:nvPr/>
            </p:nvSpPr>
            <p:spPr>
              <a:xfrm>
                <a:off x="804501" y="5096855"/>
                <a:ext cx="76976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  </m:t>
                      </m:r>
                      <m:r>
                        <a:rPr lang="en-US" sz="2800" b="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7AEBB83-CC51-5B44-8941-A9FA3EA10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01" y="5096855"/>
                <a:ext cx="769762" cy="523220"/>
              </a:xfrm>
              <a:prstGeom prst="rect">
                <a:avLst/>
              </a:prstGeom>
              <a:blipFill>
                <a:blip r:embed="rId7"/>
                <a:stretch>
                  <a:fillRect l="-4839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3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a PSD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𝑨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𝒃</m:t>
                    </m:r>
                  </m:oMath>
                </a14:m>
                <a:r>
                  <a:rPr lang="en-US" sz="2800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b="1" dirty="0"/>
                  <a:t>Gaussian Elimination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</m:oMath>
                </a14:m>
                <a:r>
                  <a:rPr lang="en-US" sz="2800" dirty="0"/>
                  <a:t>, upper triangular matrix,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b="1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sz="2800" b="1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sz="2800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  <m:r>
                      <a:rPr lang="en-US" sz="2800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𝑨</m:t>
                    </m:r>
                  </m:oMath>
                </a14:m>
                <a:endParaRPr lang="en-US" sz="2800" b="1" i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dirty="0"/>
                  <a:t>Then solve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b="1" dirty="0"/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sz="2800" b="1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800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𝒃</m:t>
                    </m:r>
                  </m:oMath>
                </a14:m>
                <a:endParaRPr lang="en-US" sz="2800" b="1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b="1" dirty="0">
                    <a:ea typeface="Cambria Math" charset="0"/>
                    <a:cs typeface="Cambria Math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 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𝒚</m:t>
                    </m:r>
                  </m:oMath>
                </a14:m>
                <a:endParaRPr lang="en-US" sz="2800" b="1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12376" y="5238330"/>
                <a:ext cx="4760570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Easy to solve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𝑼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76" y="5238330"/>
                <a:ext cx="4760570" cy="539315"/>
              </a:xfrm>
              <a:prstGeom prst="rect">
                <a:avLst/>
              </a:prstGeom>
              <a:blipFill>
                <a:blip r:embed="rId4"/>
                <a:stretch>
                  <a:fillRect l="-2394" t="-909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07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Laplacian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𝑳𝒙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𝒃</m:t>
                    </m:r>
                  </m:oMath>
                </a14:m>
                <a:r>
                  <a:rPr lang="en-US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b="1" dirty="0"/>
                  <a:t>Approximate Gaussian Elimination </a:t>
                </a:r>
                <a:r>
                  <a:rPr lang="en-US" dirty="0"/>
                  <a:t>[</a:t>
                </a:r>
                <a:r>
                  <a:rPr lang="en-US" b="1" dirty="0"/>
                  <a:t>K</a:t>
                </a:r>
                <a:r>
                  <a:rPr lang="en-US" dirty="0"/>
                  <a:t>S16]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, upper triangular matrix,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𝑼</m:t>
                      </m:r>
                      <m:r>
                        <a:rPr lang="en-US" b="1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n-US" b="1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</m:oMath>
                  </m:oMathPara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sparse.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A few iterative solves to get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approximate solution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𝑳𝒙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𝒃</m:t>
                    </m:r>
                  </m:oMath>
                </a14:m>
                <a:r>
                  <a:rPr lang="en-US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6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Elimination on Laplacians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What is special about Gaussian Elimination on Laplacians?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</a:t>
            </a:r>
            <a:r>
              <a:rPr lang="en-US" b="1" dirty="0"/>
              <a:t>remaining matrix </a:t>
            </a:r>
            <a:r>
              <a:rPr lang="en-US" dirty="0"/>
              <a:t>is always Laplacian.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510" y="3067251"/>
            <a:ext cx="3187700" cy="134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9015" y="3524907"/>
                <a:ext cx="69743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b="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15" y="3524907"/>
                <a:ext cx="69743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0F14CC0-2BD0-0046-B7C1-4D55ADF60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124" y="4693591"/>
            <a:ext cx="7075524" cy="1250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3A5080-4412-5449-BB5B-66AF93C0BE89}"/>
                  </a:ext>
                </a:extLst>
              </p:cNvPr>
              <p:cNvSpPr/>
              <p:nvPr/>
            </p:nvSpPr>
            <p:spPr>
              <a:xfrm>
                <a:off x="1083510" y="5055025"/>
                <a:ext cx="458780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3A5080-4412-5449-BB5B-66AF93C0B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10" y="5055025"/>
                <a:ext cx="4587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F4260769-F777-4447-B4E5-9793D5F81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6063" y="5055025"/>
            <a:ext cx="1479885" cy="8104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3B712256-693E-5440-901E-200F49DD2758}"/>
              </a:ext>
            </a:extLst>
          </p:cNvPr>
          <p:cNvSpPr/>
          <p:nvPr/>
        </p:nvSpPr>
        <p:spPr>
          <a:xfrm rot="5400000">
            <a:off x="5221662" y="5318002"/>
            <a:ext cx="273853" cy="1525053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5E4EC3-297E-6B45-8B8C-2152056D54C2}"/>
              </a:ext>
            </a:extLst>
          </p:cNvPr>
          <p:cNvSpPr txBox="1"/>
          <p:nvPr/>
        </p:nvSpPr>
        <p:spPr>
          <a:xfrm>
            <a:off x="4590455" y="6107738"/>
            <a:ext cx="30255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new Laplacian! </a:t>
            </a:r>
          </a:p>
        </p:txBody>
      </p:sp>
    </p:spTree>
    <p:extLst>
      <p:ext uri="{BB962C8B-B14F-4D97-AF65-F5344CB8AC3E}">
        <p14:creationId xmlns:p14="http://schemas.microsoft.com/office/powerpoint/2010/main" val="14592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Approximation of Laplacians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E36013-8903-1241-8ED7-C14AC6E4D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" y="2140912"/>
            <a:ext cx="9144000" cy="3817148"/>
          </a:xfrm>
          <a:prstGeom prst="rect">
            <a:avLst/>
          </a:prstGeom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94AFDC97-DB29-1A42-B46B-23396BE188E4}"/>
              </a:ext>
            </a:extLst>
          </p:cNvPr>
          <p:cNvSpPr/>
          <p:nvPr/>
        </p:nvSpPr>
        <p:spPr>
          <a:xfrm>
            <a:off x="4360103" y="2821487"/>
            <a:ext cx="576197" cy="225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E85901-2534-2A49-B21C-83B5F5F5D7AE}"/>
              </a:ext>
            </a:extLst>
          </p:cNvPr>
          <p:cNvSpPr/>
          <p:nvPr/>
        </p:nvSpPr>
        <p:spPr>
          <a:xfrm>
            <a:off x="5218154" y="5841387"/>
            <a:ext cx="29461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800" dirty="0"/>
              <a:t>[ST04, SS08]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0DB4AC-FAB7-7A48-B0DB-ECFF51BEF226}"/>
              </a:ext>
            </a:extLst>
          </p:cNvPr>
          <p:cNvSpPr/>
          <p:nvPr/>
        </p:nvSpPr>
        <p:spPr>
          <a:xfrm>
            <a:off x="4953000" y="1676400"/>
            <a:ext cx="3886200" cy="510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C97A55-2E1F-D348-B082-9EC83D73CBE1}"/>
                  </a:ext>
                </a:extLst>
              </p:cNvPr>
              <p:cNvSpPr/>
              <p:nvPr/>
            </p:nvSpPr>
            <p:spPr>
              <a:xfrm>
                <a:off x="4231942" y="4135083"/>
                <a:ext cx="79701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≈</m:t>
                      </m:r>
                    </m:oMath>
                  </m:oMathPara>
                </a14:m>
                <a:endParaRPr lang="en-US" sz="5000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C97A55-2E1F-D348-B082-9EC83D73C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942" y="4135083"/>
                <a:ext cx="797013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2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Optimization on Graphs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Let’s look at an example</a:t>
            </a:r>
          </a:p>
        </p:txBody>
      </p:sp>
    </p:spTree>
    <p:extLst>
      <p:ext uri="{BB962C8B-B14F-4D97-AF65-F5344CB8AC3E}">
        <p14:creationId xmlns:p14="http://schemas.microsoft.com/office/powerpoint/2010/main" val="39064008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" name="Straight Connector 8"/>
          <p:cNvCxnSpPr>
            <a:stCxn id="10" idx="5"/>
            <a:endCxn id="12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0" idx="5"/>
            <a:endCxn id="14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0" idx="5"/>
            <a:endCxn id="13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5"/>
            <a:endCxn id="11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blipFill rotWithShape="0">
                <a:blip r:embed="rId4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0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/>
          <p:cNvCxnSpPr>
            <a:stCxn id="22" idx="5"/>
            <a:endCxn id="24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2" idx="5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2" idx="5"/>
            <a:endCxn id="25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5"/>
            <a:endCxn id="23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blipFill rotWithShape="0">
                <a:blip r:embed="rId4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6986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p:sp>
        <p:nvSpPr>
          <p:cNvPr id="6" name="Freeform 5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Straight Connector 14"/>
          <p:cNvCxnSpPr>
            <a:stCxn id="8" idx="5"/>
            <a:endCxn id="10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5"/>
            <a:endCxn id="12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11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5"/>
            <a:endCxn id="9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6" name="Straight Connector 25"/>
          <p:cNvCxnSpPr>
            <a:stCxn id="52" idx="6"/>
            <a:endCxn id="53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2" idx="6"/>
            <a:endCxn id="54" idx="0"/>
          </p:cNvCxnSpPr>
          <p:nvPr/>
        </p:nvCxnSpPr>
        <p:spPr>
          <a:xfrm>
            <a:off x="5730134" y="4553209"/>
            <a:ext cx="366207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3" idx="2"/>
            <a:endCxn id="54" idx="0"/>
          </p:cNvCxnSpPr>
          <p:nvPr/>
        </p:nvCxnSpPr>
        <p:spPr>
          <a:xfrm flipH="1">
            <a:off x="6096341" y="4553209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1" idx="4"/>
            <a:endCxn id="54" idx="0"/>
          </p:cNvCxnSpPr>
          <p:nvPr/>
        </p:nvCxnSpPr>
        <p:spPr>
          <a:xfrm>
            <a:off x="6096340" y="4217545"/>
            <a:ext cx="0" cy="674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1" idx="4"/>
            <a:endCxn id="52" idx="6"/>
          </p:cNvCxnSpPr>
          <p:nvPr/>
        </p:nvCxnSpPr>
        <p:spPr>
          <a:xfrm flipH="1">
            <a:off x="5730134" y="4217545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3" idx="2"/>
            <a:endCxn id="51" idx="4"/>
          </p:cNvCxnSpPr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750689" y="3225982"/>
            <a:ext cx="2291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Cambria Math" charset="0"/>
                <a:cs typeface="Cambria Math" charset="0"/>
              </a:rPr>
              <a:t>New Laplacian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2596431"/>
                <a:ext cx="233504" cy="384721"/>
              </a:xfrm>
              <a:prstGeom prst="rect">
                <a:avLst/>
              </a:prstGeom>
              <a:blipFill rotWithShape="0">
                <a:blip r:embed="rId8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41609" y="5471654"/>
                <a:ext cx="46040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Elimination creates a clique</a:t>
                </a:r>
              </a:p>
              <a:p>
                <a:r>
                  <a:rPr lang="en-US" sz="2800" dirty="0"/>
                  <a:t>on the neighbors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609" y="5471654"/>
                <a:ext cx="4604025" cy="954107"/>
              </a:xfrm>
              <a:prstGeom prst="rect">
                <a:avLst/>
              </a:prstGeom>
              <a:blipFill rotWithShape="0">
                <a:blip r:embed="rId10"/>
                <a:stretch>
                  <a:fillRect l="-2649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81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48" grpId="0" animBg="1"/>
      <p:bldP spid="37" grpId="0"/>
      <p:bldP spid="33" grpId="0" animBg="1"/>
      <p:bldP spid="4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p:sp>
        <p:nvSpPr>
          <p:cNvPr id="6" name="Freeform 5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Straight Connector 14"/>
          <p:cNvCxnSpPr>
            <a:stCxn id="8" idx="5"/>
            <a:endCxn id="10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5"/>
            <a:endCxn id="12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11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5"/>
            <a:endCxn id="9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2596431"/>
                <a:ext cx="233504" cy="384721"/>
              </a:xfrm>
              <a:prstGeom prst="rect">
                <a:avLst/>
              </a:prstGeom>
              <a:blipFill rotWithShape="0">
                <a:blip r:embed="rId7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841610" y="5476099"/>
            <a:ext cx="527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Laplacian cliques can be </a:t>
            </a:r>
            <a:r>
              <a:rPr lang="en-US" sz="2800" dirty="0" err="1"/>
              <a:t>sparsified</a:t>
            </a:r>
            <a:r>
              <a:rPr lang="en-US" sz="2800" dirty="0"/>
              <a:t>!</a:t>
            </a:r>
          </a:p>
        </p:txBody>
      </p:sp>
      <p:sp>
        <p:nvSpPr>
          <p:cNvPr id="57" name="Oval 56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096341" y="4553209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730134" y="4206115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50689" y="3225982"/>
            <a:ext cx="2291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Cambria Math" charset="0"/>
                <a:cs typeface="Cambria Math" charset="0"/>
              </a:rPr>
              <a:t>New Laplacian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69352" y="4069608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352" y="4069608"/>
                <a:ext cx="53091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4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Add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6585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Add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5260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</a:t>
                </a:r>
                <a:r>
                  <a:rPr lang="en-US" dirty="0">
                    <a:solidFill>
                      <a:srgbClr val="FF0000"/>
                    </a:solidFill>
                  </a:rPr>
                  <a:t>random</a:t>
                </a:r>
                <a:r>
                  <a:rPr lang="en-US" dirty="0"/>
                  <a:t>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Add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9706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</a:t>
                </a:r>
                <a:r>
                  <a:rPr lang="en-US" dirty="0">
                    <a:solidFill>
                      <a:srgbClr val="FF0000"/>
                    </a:solidFill>
                  </a:rPr>
                  <a:t>random</a:t>
                </a:r>
                <a:r>
                  <a:rPr lang="en-US" dirty="0"/>
                  <a:t>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Sample</a:t>
                </a:r>
                <a:r>
                  <a:rPr lang="en-US" dirty="0"/>
                  <a:t>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Resembles </a:t>
                </a:r>
                <a:r>
                  <a:rPr lang="en-US" b="1" dirty="0"/>
                  <a:t>randomized</a:t>
                </a:r>
                <a:r>
                  <a:rPr lang="en-US" dirty="0"/>
                  <a:t> Incomplete </a:t>
                </a:r>
                <a:r>
                  <a:rPr lang="en-US" dirty="0" err="1"/>
                  <a:t>Cholesky</a:t>
                </a: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b="1" dirty="0"/>
                  <a:t>Key Proof Idea: Matrix Martingales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Correct in Expectation + Concentration of Measure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2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Variants of this framework</a:t>
            </a:r>
          </a:p>
          <a:p>
            <a:r>
              <a:rPr lang="en-US" dirty="0"/>
              <a:t>have been used for many problems:</a:t>
            </a:r>
            <a:endParaRPr lang="en-US" i="1" dirty="0">
              <a:latin typeface="Cambria Math" charset="0"/>
            </a:endParaRPr>
          </a:p>
          <a:p>
            <a:endParaRPr lang="en-US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Maximum flow [DS08, CKMST11,KMP12, Mad13]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Minimum cost flow [LS14]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Negative Weight Shortest Paths [CMSV16]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Isotonic Regression [</a:t>
            </a:r>
            <a:r>
              <a:rPr lang="en-US" sz="2400" b="1" dirty="0"/>
              <a:t>K</a:t>
            </a:r>
            <a:r>
              <a:rPr lang="en-US" sz="2400" dirty="0"/>
              <a:t>RS15]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Regularized Lipschitz Learning on Graphs [</a:t>
            </a:r>
            <a:r>
              <a:rPr lang="en-US" sz="2400" b="1" dirty="0"/>
              <a:t>K</a:t>
            </a:r>
            <a:r>
              <a:rPr lang="en-US" sz="2400" dirty="0"/>
              <a:t>RSS15]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216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on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Laplacian solvers used for many</a:t>
            </a:r>
          </a:p>
          <a:p>
            <a:r>
              <a:rPr lang="en-US" dirty="0"/>
              <a:t>other problems in TCS</a:t>
            </a:r>
          </a:p>
          <a:p>
            <a:endParaRPr lang="en-US" sz="24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Learning on graphs </a:t>
            </a:r>
            <a:r>
              <a:rPr lang="en-US" sz="1800" dirty="0"/>
              <a:t>[ZGL03, ZS04, ZBLWS04]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Graph partitioning </a:t>
            </a:r>
            <a:r>
              <a:rPr lang="en-US" sz="1800" dirty="0"/>
              <a:t>[OSV12]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Sampling random spanning trees </a:t>
            </a:r>
            <a:r>
              <a:rPr lang="en-US" sz="1800" dirty="0"/>
              <a:t>[KM09,MST15,D</a:t>
            </a:r>
            <a:r>
              <a:rPr lang="en-US" sz="1800" b="1" dirty="0"/>
              <a:t>K</a:t>
            </a:r>
            <a:r>
              <a:rPr lang="en-US" sz="1800" dirty="0"/>
              <a:t>PRS17,DPR17,S18]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400" dirty="0"/>
              <a:t>Graph </a:t>
            </a:r>
            <a:r>
              <a:rPr lang="en-US" sz="2400" dirty="0" err="1"/>
              <a:t>sparsification</a:t>
            </a:r>
            <a:r>
              <a:rPr lang="en-US" sz="2400" dirty="0"/>
              <a:t> </a:t>
            </a:r>
            <a:r>
              <a:rPr lang="en-US" sz="1800" dirty="0"/>
              <a:t>[</a:t>
            </a:r>
            <a:r>
              <a:rPr lang="en-US" sz="1800"/>
              <a:t>SS08,LKP12</a:t>
            </a:r>
            <a:r>
              <a:rPr lang="en-US" sz="1800" dirty="0"/>
              <a:t>,</a:t>
            </a:r>
            <a:r>
              <a:rPr lang="en-US" sz="1800" b="1" dirty="0"/>
              <a:t>K</a:t>
            </a:r>
            <a:r>
              <a:rPr lang="en-US" sz="1800" dirty="0"/>
              <a:t>PPS17]</a:t>
            </a:r>
            <a:endParaRPr lang="en-US" sz="24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7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Predict child’s height from mother’s height</a:t>
            </a:r>
          </a:p>
          <a:p>
            <a:r>
              <a:rPr lang="en-US" dirty="0"/>
              <a:t>Model?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2BAD96-71FD-A548-A1E4-B7096E212ECE}"/>
              </a:ext>
            </a:extLst>
          </p:cNvPr>
          <p:cNvCxnSpPr/>
          <p:nvPr/>
        </p:nvCxnSpPr>
        <p:spPr>
          <a:xfrm flipV="1">
            <a:off x="2188066" y="5690207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9FAB261-5E2D-C947-A030-A9181183D5D4}"/>
              </a:ext>
            </a:extLst>
          </p:cNvPr>
          <p:cNvSpPr txBox="1"/>
          <p:nvPr/>
        </p:nvSpPr>
        <p:spPr>
          <a:xfrm>
            <a:off x="1701148" y="5690207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E4A83191-730B-7840-8BD5-CFB4D409353D}"/>
              </a:ext>
            </a:extLst>
          </p:cNvPr>
          <p:cNvSpPr/>
          <p:nvPr/>
        </p:nvSpPr>
        <p:spPr>
          <a:xfrm>
            <a:off x="2115837" y="491309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>
            <a:extLst>
              <a:ext uri="{FF2B5EF4-FFF2-40B4-BE49-F238E27FC236}">
                <a16:creationId xmlns:a16="http://schemas.microsoft.com/office/drawing/2014/main" id="{27DEDBAA-5AB3-594A-9649-E5F2CABA1A14}"/>
              </a:ext>
            </a:extLst>
          </p:cNvPr>
          <p:cNvSpPr/>
          <p:nvPr/>
        </p:nvSpPr>
        <p:spPr>
          <a:xfrm>
            <a:off x="2751590" y="513602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>
            <a:extLst>
              <a:ext uri="{FF2B5EF4-FFF2-40B4-BE49-F238E27FC236}">
                <a16:creationId xmlns:a16="http://schemas.microsoft.com/office/drawing/2014/main" id="{9186AE48-5BF5-7241-A506-76DF490856E0}"/>
              </a:ext>
            </a:extLst>
          </p:cNvPr>
          <p:cNvSpPr/>
          <p:nvPr/>
        </p:nvSpPr>
        <p:spPr>
          <a:xfrm>
            <a:off x="3277364" y="4706171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>
            <a:extLst>
              <a:ext uri="{FF2B5EF4-FFF2-40B4-BE49-F238E27FC236}">
                <a16:creationId xmlns:a16="http://schemas.microsoft.com/office/drawing/2014/main" id="{9313AAE9-76C7-F046-8517-FC68A7BC0746}"/>
              </a:ext>
            </a:extLst>
          </p:cNvPr>
          <p:cNvSpPr/>
          <p:nvPr/>
        </p:nvSpPr>
        <p:spPr>
          <a:xfrm>
            <a:off x="3865156" y="343101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ross 63">
            <a:extLst>
              <a:ext uri="{FF2B5EF4-FFF2-40B4-BE49-F238E27FC236}">
                <a16:creationId xmlns:a16="http://schemas.microsoft.com/office/drawing/2014/main" id="{2A9FF20B-27C5-EE4E-BB0E-36811534A1CA}"/>
              </a:ext>
            </a:extLst>
          </p:cNvPr>
          <p:cNvSpPr/>
          <p:nvPr/>
        </p:nvSpPr>
        <p:spPr>
          <a:xfrm>
            <a:off x="4934401" y="408078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>
            <a:extLst>
              <a:ext uri="{FF2B5EF4-FFF2-40B4-BE49-F238E27FC236}">
                <a16:creationId xmlns:a16="http://schemas.microsoft.com/office/drawing/2014/main" id="{EA74B32B-16CA-AD4C-B0A7-C5F644B3EB44}"/>
              </a:ext>
            </a:extLst>
          </p:cNvPr>
          <p:cNvSpPr/>
          <p:nvPr/>
        </p:nvSpPr>
        <p:spPr>
          <a:xfrm>
            <a:off x="4488815" y="351140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1717094" y="2693419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-184717" y="3992024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C5320B89-D2ED-0341-83EA-33983ECBA80B}"/>
              </a:ext>
            </a:extLst>
          </p:cNvPr>
          <p:cNvSpPr/>
          <p:nvPr/>
        </p:nvSpPr>
        <p:spPr>
          <a:xfrm>
            <a:off x="5463303" y="357915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0" grpId="0" animBg="1"/>
      <p:bldP spid="61" grpId="0" animBg="1"/>
      <p:bldP spid="64" grpId="0" animBg="1"/>
      <p:bldP spid="65" grpId="0" animBg="1"/>
      <p:bldP spid="8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70E92A-05FB-6B47-888D-E7AA5DC3C6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8974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5FD696-7960-AE45-99CC-AF5555D1AA85}"/>
              </a:ext>
            </a:extLst>
          </p:cNvPr>
          <p:cNvSpPr txBox="1"/>
          <p:nvPr/>
        </p:nvSpPr>
        <p:spPr>
          <a:xfrm>
            <a:off x="876300" y="5096576"/>
            <a:ext cx="7211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</p:txBody>
      </p:sp>
    </p:spTree>
    <p:extLst>
      <p:ext uri="{BB962C8B-B14F-4D97-AF65-F5344CB8AC3E}">
        <p14:creationId xmlns:p14="http://schemas.microsoft.com/office/powerpoint/2010/main" val="41875428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A971ED-9EC3-BD47-B21A-ED0A48911B8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13461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301D52-9CD9-1A49-980F-4420D93AC264}"/>
              </a:ext>
            </a:extLst>
          </p:cNvPr>
          <p:cNvSpPr txBox="1"/>
          <p:nvPr/>
        </p:nvSpPr>
        <p:spPr>
          <a:xfrm>
            <a:off x="876300" y="5096576"/>
            <a:ext cx="7211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</p:txBody>
      </p:sp>
    </p:spTree>
    <p:extLst>
      <p:ext uri="{BB962C8B-B14F-4D97-AF65-F5344CB8AC3E}">
        <p14:creationId xmlns:p14="http://schemas.microsoft.com/office/powerpoint/2010/main" val="8767797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41FFE5-2EBB-D942-883A-947FF29D06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17949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FAA2C7-3894-1B46-910E-45B267AEEC04}"/>
              </a:ext>
            </a:extLst>
          </p:cNvPr>
          <p:cNvSpPr txBox="1"/>
          <p:nvPr/>
        </p:nvSpPr>
        <p:spPr>
          <a:xfrm>
            <a:off x="876300" y="5096576"/>
            <a:ext cx="72113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CG = Conjugate Gradient</a:t>
            </a:r>
          </a:p>
        </p:txBody>
      </p:sp>
    </p:spTree>
    <p:extLst>
      <p:ext uri="{BB962C8B-B14F-4D97-AF65-F5344CB8AC3E}">
        <p14:creationId xmlns:p14="http://schemas.microsoft.com/office/powerpoint/2010/main" val="19446701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781CEF-F711-DE4D-8485-B3E9CFD174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2243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Pref</a:t>
                      </a:r>
                      <a:r>
                        <a:rPr lang="en-US" sz="2000" dirty="0"/>
                        <a:t> attach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</a:t>
                      </a:r>
                      <a:r>
                        <a:rPr lang="en-US" sz="2000" baseline="0" dirty="0"/>
                        <a:t> (ICC)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58B3B17-F23C-2648-916E-3C483499AC5F}"/>
              </a:ext>
            </a:extLst>
          </p:cNvPr>
          <p:cNvSpPr txBox="1"/>
          <p:nvPr/>
        </p:nvSpPr>
        <p:spPr>
          <a:xfrm>
            <a:off x="876300" y="5096576"/>
            <a:ext cx="7708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CG = Conjugate Gradient, ICC = Incomplete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Cholesky</a:t>
            </a:r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035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8BF5A5-789A-9045-B6E1-A88356ED7A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26923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Pref</a:t>
                      </a:r>
                      <a:r>
                        <a:rPr lang="en-US" sz="2000" dirty="0"/>
                        <a:t> attach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</a:t>
                      </a:r>
                      <a:r>
                        <a:rPr lang="en-US" sz="2000" baseline="0" dirty="0"/>
                        <a:t> (ICC)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Chimera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dirty="0"/>
                        <a:t>2500100,11)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25E27F-CEE0-9F4E-ABF1-627B47B4B0E2}"/>
              </a:ext>
            </a:extLst>
          </p:cNvPr>
          <p:cNvSpPr txBox="1"/>
          <p:nvPr/>
        </p:nvSpPr>
        <p:spPr>
          <a:xfrm>
            <a:off x="876300" y="5096576"/>
            <a:ext cx="7708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CG = Conjugate Gradient, ICC = Incomplete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Cholesky</a:t>
            </a:r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735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4478D5-F352-A343-9F5B-DC42F506F5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35898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Pref</a:t>
                      </a:r>
                      <a:r>
                        <a:rPr lang="en-US" sz="2000" dirty="0"/>
                        <a:t> attach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</a:t>
                      </a:r>
                      <a:r>
                        <a:rPr lang="en-US" sz="2000" baseline="0" dirty="0"/>
                        <a:t> (ICC)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Chimera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dirty="0"/>
                        <a:t>2500100,11)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Min Cost Flow 1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5.9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&gt;60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Min Cost Flow 2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7802C6-E8C2-BA46-99CC-10696207CACD}"/>
              </a:ext>
            </a:extLst>
          </p:cNvPr>
          <p:cNvSpPr txBox="1"/>
          <p:nvPr/>
        </p:nvSpPr>
        <p:spPr>
          <a:xfrm>
            <a:off x="876300" y="5096576"/>
            <a:ext cx="7708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Apx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Elim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= Approximate Elimination (K &amp;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CMG = Combinatorial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Koutis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LAMG = Lean Algebraic Multigrid (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Livne</a:t>
            </a:r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&amp; Brandt)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CG = Conjugate Gradient, ICC = Incomplete </a:t>
            </a:r>
            <a:r>
              <a:rPr lang="en-US" sz="2400" dirty="0" err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Cholesky</a:t>
            </a:r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249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F911-5793-6D49-8202-3AD97019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612B-D98F-8643-B5E0-A7C2A96C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5F01EB-46B6-F04E-9471-0DCBA441AC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30300"/>
          <a:ext cx="8013700" cy="35898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Graph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Apx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Elim</a:t>
                      </a:r>
                      <a:endParaRPr lang="en-US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1000x1000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6.3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100x100x100 grid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8.7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Rand</a:t>
                      </a:r>
                      <a:r>
                        <a:rPr lang="en-US" sz="2000" baseline="0" dirty="0"/>
                        <a:t> 4-regular</a:t>
                      </a:r>
                      <a:endParaRPr lang="en-US" sz="20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17.2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 (CG)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Pref</a:t>
                      </a:r>
                      <a:r>
                        <a:rPr lang="en-US" sz="2000" dirty="0"/>
                        <a:t> attach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9.5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</a:t>
                      </a:r>
                      <a:r>
                        <a:rPr lang="en-US" sz="2000" baseline="0" dirty="0"/>
                        <a:t> (ICC)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Chimera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dirty="0"/>
                        <a:t>2500100,11)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r>
                        <a:rPr lang="en-US" sz="2000" dirty="0"/>
                        <a:t>Min Cost Flow 1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5.9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&gt;60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Min Cost Flow 2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6.8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DAF8FC-0F88-044E-AE5F-29CE3AD37464}"/>
              </a:ext>
            </a:extLst>
          </p:cNvPr>
          <p:cNvSpPr txBox="1"/>
          <p:nvPr/>
        </p:nvSpPr>
        <p:spPr>
          <a:xfrm>
            <a:off x="812800" y="5071176"/>
            <a:ext cx="7834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Summary: Approximate Elimination processes between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  300k and 500k entries per second, for 8 digit accuracy</a:t>
            </a:r>
          </a:p>
          <a:p>
            <a:endParaRPr lang="en-US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Others vary widely </a:t>
            </a:r>
          </a:p>
        </p:txBody>
      </p:sp>
    </p:spTree>
    <p:extLst>
      <p:ext uri="{BB962C8B-B14F-4D97-AF65-F5344CB8AC3E}">
        <p14:creationId xmlns:p14="http://schemas.microsoft.com/office/powerpoint/2010/main" val="6704197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6356"/>
            <a:ext cx="8239579" cy="54058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hlinkClick r:id="rId3"/>
              </a:rPr>
              <a:t>https://github.com/danspielman/Laplacians.jl/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Approximate Gaussian Elimination for Laplacians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(R. Kyng, S.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Sachdeva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Faster Approximate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Lossy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Generalized Flow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via Interior Point Algorithms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(S.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Daitch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D.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Spielman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Fast, Provable Algorithms for Isotonic Regression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all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norms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(R. Kyng, A.B. Rao, S.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Sachdeva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Nearly-linear time algorithms for graph partitioning,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sparsification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solving linear systems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(S.-H.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Teng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Spielman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23131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1C-46DF-9544-B455-8FDEE5879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Predict child’s height from mother’s height</a:t>
            </a:r>
          </a:p>
          <a:p>
            <a:r>
              <a:rPr lang="en-US" dirty="0"/>
              <a:t>Model? Increasing function?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2BAD96-71FD-A548-A1E4-B7096E212ECE}"/>
              </a:ext>
            </a:extLst>
          </p:cNvPr>
          <p:cNvCxnSpPr/>
          <p:nvPr/>
        </p:nvCxnSpPr>
        <p:spPr>
          <a:xfrm flipV="1">
            <a:off x="2188066" y="5690207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9FAB261-5E2D-C947-A030-A9181183D5D4}"/>
              </a:ext>
            </a:extLst>
          </p:cNvPr>
          <p:cNvSpPr txBox="1"/>
          <p:nvPr/>
        </p:nvSpPr>
        <p:spPr>
          <a:xfrm>
            <a:off x="1701148" y="5690207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E4A83191-730B-7840-8BD5-CFB4D409353D}"/>
              </a:ext>
            </a:extLst>
          </p:cNvPr>
          <p:cNvSpPr/>
          <p:nvPr/>
        </p:nvSpPr>
        <p:spPr>
          <a:xfrm>
            <a:off x="2115837" y="491309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>
            <a:extLst>
              <a:ext uri="{FF2B5EF4-FFF2-40B4-BE49-F238E27FC236}">
                <a16:creationId xmlns:a16="http://schemas.microsoft.com/office/drawing/2014/main" id="{27DEDBAA-5AB3-594A-9649-E5F2CABA1A14}"/>
              </a:ext>
            </a:extLst>
          </p:cNvPr>
          <p:cNvSpPr/>
          <p:nvPr/>
        </p:nvSpPr>
        <p:spPr>
          <a:xfrm>
            <a:off x="2751590" y="513602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>
            <a:extLst>
              <a:ext uri="{FF2B5EF4-FFF2-40B4-BE49-F238E27FC236}">
                <a16:creationId xmlns:a16="http://schemas.microsoft.com/office/drawing/2014/main" id="{9186AE48-5BF5-7241-A506-76DF490856E0}"/>
              </a:ext>
            </a:extLst>
          </p:cNvPr>
          <p:cNvSpPr/>
          <p:nvPr/>
        </p:nvSpPr>
        <p:spPr>
          <a:xfrm>
            <a:off x="3277364" y="4706171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>
            <a:extLst>
              <a:ext uri="{FF2B5EF4-FFF2-40B4-BE49-F238E27FC236}">
                <a16:creationId xmlns:a16="http://schemas.microsoft.com/office/drawing/2014/main" id="{9313AAE9-76C7-F046-8517-FC68A7BC0746}"/>
              </a:ext>
            </a:extLst>
          </p:cNvPr>
          <p:cNvSpPr/>
          <p:nvPr/>
        </p:nvSpPr>
        <p:spPr>
          <a:xfrm>
            <a:off x="3865156" y="343101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ross 63">
            <a:extLst>
              <a:ext uri="{FF2B5EF4-FFF2-40B4-BE49-F238E27FC236}">
                <a16:creationId xmlns:a16="http://schemas.microsoft.com/office/drawing/2014/main" id="{2A9FF20B-27C5-EE4E-BB0E-36811534A1CA}"/>
              </a:ext>
            </a:extLst>
          </p:cNvPr>
          <p:cNvSpPr/>
          <p:nvPr/>
        </p:nvSpPr>
        <p:spPr>
          <a:xfrm>
            <a:off x="4934401" y="408078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>
            <a:extLst>
              <a:ext uri="{FF2B5EF4-FFF2-40B4-BE49-F238E27FC236}">
                <a16:creationId xmlns:a16="http://schemas.microsoft.com/office/drawing/2014/main" id="{EA74B32B-16CA-AD4C-B0A7-C5F644B3EB44}"/>
              </a:ext>
            </a:extLst>
          </p:cNvPr>
          <p:cNvSpPr/>
          <p:nvPr/>
        </p:nvSpPr>
        <p:spPr>
          <a:xfrm>
            <a:off x="4488815" y="351140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1717094" y="2693419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-184717" y="3992024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C5320B89-D2ED-0341-83EA-33983ECBA80B}"/>
              </a:ext>
            </a:extLst>
          </p:cNvPr>
          <p:cNvSpPr/>
          <p:nvPr/>
        </p:nvSpPr>
        <p:spPr>
          <a:xfrm>
            <a:off x="5463303" y="3579152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85D4-0032-7444-8168-5738C539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Isotonic Regression</a:t>
            </a:r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42BAD96-71FD-A548-A1E4-B7096E212ECE}"/>
              </a:ext>
            </a:extLst>
          </p:cNvPr>
          <p:cNvCxnSpPr/>
          <p:nvPr/>
        </p:nvCxnSpPr>
        <p:spPr>
          <a:xfrm flipV="1">
            <a:off x="2188066" y="5694025"/>
            <a:ext cx="3657600" cy="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9FAB261-5E2D-C947-A030-A9181183D5D4}"/>
              </a:ext>
            </a:extLst>
          </p:cNvPr>
          <p:cNvSpPr txBox="1"/>
          <p:nvPr/>
        </p:nvSpPr>
        <p:spPr>
          <a:xfrm>
            <a:off x="1701148" y="5694025"/>
            <a:ext cx="449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mother</a:t>
            </a:r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E4A83191-730B-7840-8BD5-CFB4D409353D}"/>
              </a:ext>
            </a:extLst>
          </p:cNvPr>
          <p:cNvSpPr/>
          <p:nvPr/>
        </p:nvSpPr>
        <p:spPr>
          <a:xfrm>
            <a:off x="2115837" y="4916914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>
            <a:extLst>
              <a:ext uri="{FF2B5EF4-FFF2-40B4-BE49-F238E27FC236}">
                <a16:creationId xmlns:a16="http://schemas.microsoft.com/office/drawing/2014/main" id="{27DEDBAA-5AB3-594A-9649-E5F2CABA1A14}"/>
              </a:ext>
            </a:extLst>
          </p:cNvPr>
          <p:cNvSpPr/>
          <p:nvPr/>
        </p:nvSpPr>
        <p:spPr>
          <a:xfrm>
            <a:off x="2751590" y="5139838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ross 59">
            <a:extLst>
              <a:ext uri="{FF2B5EF4-FFF2-40B4-BE49-F238E27FC236}">
                <a16:creationId xmlns:a16="http://schemas.microsoft.com/office/drawing/2014/main" id="{9186AE48-5BF5-7241-A506-76DF490856E0}"/>
              </a:ext>
            </a:extLst>
          </p:cNvPr>
          <p:cNvSpPr/>
          <p:nvPr/>
        </p:nvSpPr>
        <p:spPr>
          <a:xfrm>
            <a:off x="3277364" y="4709989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>
            <a:extLst>
              <a:ext uri="{FF2B5EF4-FFF2-40B4-BE49-F238E27FC236}">
                <a16:creationId xmlns:a16="http://schemas.microsoft.com/office/drawing/2014/main" id="{9313AAE9-76C7-F046-8517-FC68A7BC0746}"/>
              </a:ext>
            </a:extLst>
          </p:cNvPr>
          <p:cNvSpPr/>
          <p:nvPr/>
        </p:nvSpPr>
        <p:spPr>
          <a:xfrm>
            <a:off x="3865156" y="3434837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ross 63">
            <a:extLst>
              <a:ext uri="{FF2B5EF4-FFF2-40B4-BE49-F238E27FC236}">
                <a16:creationId xmlns:a16="http://schemas.microsoft.com/office/drawing/2014/main" id="{2A9FF20B-27C5-EE4E-BB0E-36811534A1CA}"/>
              </a:ext>
            </a:extLst>
          </p:cNvPr>
          <p:cNvSpPr/>
          <p:nvPr/>
        </p:nvSpPr>
        <p:spPr>
          <a:xfrm>
            <a:off x="4934401" y="4084606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>
            <a:extLst>
              <a:ext uri="{FF2B5EF4-FFF2-40B4-BE49-F238E27FC236}">
                <a16:creationId xmlns:a16="http://schemas.microsoft.com/office/drawing/2014/main" id="{EA74B32B-16CA-AD4C-B0A7-C5F644B3EB44}"/>
              </a:ext>
            </a:extLst>
          </p:cNvPr>
          <p:cNvSpPr/>
          <p:nvPr/>
        </p:nvSpPr>
        <p:spPr>
          <a:xfrm>
            <a:off x="4488815" y="351522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4DA6827-8758-3648-93DF-432DA9FA5B07}"/>
              </a:ext>
            </a:extLst>
          </p:cNvPr>
          <p:cNvCxnSpPr/>
          <p:nvPr/>
        </p:nvCxnSpPr>
        <p:spPr>
          <a:xfrm flipV="1">
            <a:off x="1717094" y="2697237"/>
            <a:ext cx="0" cy="2743200"/>
          </a:xfrm>
          <a:prstGeom prst="line">
            <a:avLst/>
          </a:prstGeom>
          <a:ln w="95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B80D7BD-51FE-1F40-94BA-B57AA4596465}"/>
              </a:ext>
            </a:extLst>
          </p:cNvPr>
          <p:cNvSpPr txBox="1"/>
          <p:nvPr/>
        </p:nvSpPr>
        <p:spPr>
          <a:xfrm rot="16200000">
            <a:off x="-184717" y="3995842"/>
            <a:ext cx="3221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Height of child</a:t>
            </a:r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C5320B89-D2ED-0341-83EA-33983ECBA80B}"/>
              </a:ext>
            </a:extLst>
          </p:cNvPr>
          <p:cNvSpPr/>
          <p:nvPr/>
        </p:nvSpPr>
        <p:spPr>
          <a:xfrm>
            <a:off x="5463303" y="3582970"/>
            <a:ext cx="163033" cy="160766"/>
          </a:xfrm>
          <a:prstGeom prst="plus">
            <a:avLst>
              <a:gd name="adj" fmla="val 374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131C6C4-F0F5-A242-A8E3-BE550E5200F8}"/>
              </a:ext>
            </a:extLst>
          </p:cNvPr>
          <p:cNvSpPr/>
          <p:nvPr/>
        </p:nvSpPr>
        <p:spPr>
          <a:xfrm>
            <a:off x="2106595" y="5040570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3C34C3-7F98-0341-8FF4-D1B18D078A31}"/>
              </a:ext>
            </a:extLst>
          </p:cNvPr>
          <p:cNvSpPr/>
          <p:nvPr/>
        </p:nvSpPr>
        <p:spPr>
          <a:xfrm>
            <a:off x="2742301" y="5030788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8D44A7D-C2A6-2846-BE09-8AEA8B4AC29D}"/>
              </a:ext>
            </a:extLst>
          </p:cNvPr>
          <p:cNvSpPr/>
          <p:nvPr/>
        </p:nvSpPr>
        <p:spPr>
          <a:xfrm>
            <a:off x="3271484" y="4696663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5E3EAF7-A082-9C4E-8D6A-E672326FB430}"/>
              </a:ext>
            </a:extLst>
          </p:cNvPr>
          <p:cNvSpPr/>
          <p:nvPr/>
        </p:nvSpPr>
        <p:spPr>
          <a:xfrm>
            <a:off x="3879017" y="385737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658E302-E3AD-804D-AEA5-76B9585BAC8D}"/>
              </a:ext>
            </a:extLst>
          </p:cNvPr>
          <p:cNvSpPr/>
          <p:nvPr/>
        </p:nvSpPr>
        <p:spPr>
          <a:xfrm>
            <a:off x="4493388" y="3849912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D697B88-D512-9947-BB09-389C74180771}"/>
              </a:ext>
            </a:extLst>
          </p:cNvPr>
          <p:cNvSpPr/>
          <p:nvPr/>
        </p:nvSpPr>
        <p:spPr>
          <a:xfrm>
            <a:off x="4931774" y="3838904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8E0378E-9D78-0845-AD8D-2457A62090EE}"/>
              </a:ext>
            </a:extLst>
          </p:cNvPr>
          <p:cNvCxnSpPr>
            <a:cxnSpLocks/>
            <a:stCxn id="94" idx="2"/>
            <a:endCxn id="92" idx="6"/>
          </p:cNvCxnSpPr>
          <p:nvPr/>
        </p:nvCxnSpPr>
        <p:spPr>
          <a:xfrm flipH="1">
            <a:off x="2288205" y="5120614"/>
            <a:ext cx="454096" cy="978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B8BD7D8-2331-124F-A920-1FB92EC71B68}"/>
              </a:ext>
            </a:extLst>
          </p:cNvPr>
          <p:cNvCxnSpPr>
            <a:cxnSpLocks/>
            <a:stCxn id="96" idx="2"/>
            <a:endCxn id="94" idx="6"/>
          </p:cNvCxnSpPr>
          <p:nvPr/>
        </p:nvCxnSpPr>
        <p:spPr>
          <a:xfrm flipH="1">
            <a:off x="2923911" y="4786489"/>
            <a:ext cx="347573" cy="334125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8EE6E68-15E6-D14C-BD0F-1BF9730B78E1}"/>
              </a:ext>
            </a:extLst>
          </p:cNvPr>
          <p:cNvCxnSpPr>
            <a:cxnSpLocks/>
            <a:stCxn id="98" idx="2"/>
            <a:endCxn id="96" idx="6"/>
          </p:cNvCxnSpPr>
          <p:nvPr/>
        </p:nvCxnSpPr>
        <p:spPr>
          <a:xfrm flipH="1">
            <a:off x="3453094" y="3947200"/>
            <a:ext cx="425923" cy="839289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982A14A-1458-6045-8471-D4840C8B589E}"/>
              </a:ext>
            </a:extLst>
          </p:cNvPr>
          <p:cNvCxnSpPr>
            <a:cxnSpLocks/>
            <a:stCxn id="99" idx="2"/>
            <a:endCxn id="98" idx="6"/>
          </p:cNvCxnSpPr>
          <p:nvPr/>
        </p:nvCxnSpPr>
        <p:spPr>
          <a:xfrm flipH="1">
            <a:off x="4060627" y="3939738"/>
            <a:ext cx="432761" cy="7462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2F5F7F9-8C8E-8D46-8192-39F6E4EAF8D4}"/>
              </a:ext>
            </a:extLst>
          </p:cNvPr>
          <p:cNvCxnSpPr>
            <a:cxnSpLocks/>
            <a:stCxn id="100" idx="2"/>
            <a:endCxn id="99" idx="6"/>
          </p:cNvCxnSpPr>
          <p:nvPr/>
        </p:nvCxnSpPr>
        <p:spPr>
          <a:xfrm flipH="1">
            <a:off x="4674998" y="3928730"/>
            <a:ext cx="256776" cy="11008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6B833EA4-7782-694A-B2A6-400311764A2A}"/>
              </a:ext>
            </a:extLst>
          </p:cNvPr>
          <p:cNvSpPr/>
          <p:nvPr/>
        </p:nvSpPr>
        <p:spPr>
          <a:xfrm>
            <a:off x="5451728" y="3586801"/>
            <a:ext cx="181610" cy="17965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0BC052F-E3E7-2447-B370-05EDD76A5BC4}"/>
              </a:ext>
            </a:extLst>
          </p:cNvPr>
          <p:cNvCxnSpPr>
            <a:cxnSpLocks/>
            <a:stCxn id="115" idx="2"/>
            <a:endCxn id="100" idx="6"/>
          </p:cNvCxnSpPr>
          <p:nvPr/>
        </p:nvCxnSpPr>
        <p:spPr>
          <a:xfrm flipH="1">
            <a:off x="5113384" y="3676627"/>
            <a:ext cx="338344" cy="252103"/>
          </a:xfrm>
          <a:prstGeom prst="line">
            <a:avLst/>
          </a:prstGeom>
          <a:ln w="349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96021-8BAD-724D-A03B-F9E194EE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child’s height from mother’s height</a:t>
            </a:r>
          </a:p>
          <a:p>
            <a:r>
              <a:rPr lang="en-US" dirty="0"/>
              <a:t>Model? Increasing function?</a:t>
            </a:r>
          </a:p>
        </p:txBody>
      </p:sp>
    </p:spTree>
    <p:extLst>
      <p:ext uri="{BB962C8B-B14F-4D97-AF65-F5344CB8AC3E}">
        <p14:creationId xmlns:p14="http://schemas.microsoft.com/office/powerpoint/2010/main" val="304394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94758</TotalTime>
  <Words>2853</Words>
  <Application>Microsoft Macintosh PowerPoint</Application>
  <PresentationFormat>On-screen Show (4:3)</PresentationFormat>
  <Paragraphs>1025</Paragraphs>
  <Slides>77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Calibri</vt:lpstr>
      <vt:lpstr>Calibri Light</vt:lpstr>
      <vt:lpstr>Cambria Math</vt:lpstr>
      <vt:lpstr>Helvetica</vt:lpstr>
      <vt:lpstr>Helvetica Neue</vt:lpstr>
      <vt:lpstr>Office Theme</vt:lpstr>
      <vt:lpstr>How to Solve Problems on Graphs Using Linear Equations, and How to Solve Linear Equations Using Graphs  </vt:lpstr>
      <vt:lpstr>How to Solve Problems on Graphs Using Linear Equations, and How to Solve Linear Equations Using Graphs  </vt:lpstr>
      <vt:lpstr>Optimization on Graphs</vt:lpstr>
      <vt:lpstr>Optimization on Graphs</vt:lpstr>
      <vt:lpstr>Optimization on Graphs </vt:lpstr>
      <vt:lpstr>Optimization on Graphs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Isotonic Regression</vt:lpstr>
      <vt:lpstr>Problem Solving by Optimization</vt:lpstr>
      <vt:lpstr>Optimization Primer</vt:lpstr>
      <vt:lpstr>Optimization Primer</vt:lpstr>
      <vt:lpstr>Optimization Primer</vt:lpstr>
      <vt:lpstr>Optimization Primer</vt:lpstr>
      <vt:lpstr>Optimization Primer</vt:lpstr>
      <vt:lpstr>Optimization Primer</vt:lpstr>
      <vt:lpstr>Optimization Primer</vt:lpstr>
      <vt:lpstr>Optimization Primer</vt:lpstr>
      <vt:lpstr>Optimization Primer</vt:lpstr>
      <vt:lpstr>Optimization Primer</vt:lpstr>
      <vt:lpstr>Optimization Primer</vt:lpstr>
      <vt:lpstr>Optimization Primer</vt:lpstr>
      <vt:lpstr>Second Order Methods </vt:lpstr>
      <vt:lpstr>Convex Functions</vt:lpstr>
      <vt:lpstr>Convex Functions</vt:lpstr>
      <vt:lpstr>Optimization on Graphs</vt:lpstr>
      <vt:lpstr>Isotonic Regression</vt:lpstr>
      <vt:lpstr>Optimization on Graphs</vt:lpstr>
      <vt:lpstr>Graphs and Hessian Linear Equations</vt:lpstr>
      <vt:lpstr>Hessian Linear Equations</vt:lpstr>
      <vt:lpstr>Hessians &amp; Graphs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Second Derivatives</vt:lpstr>
      <vt:lpstr>Solving a PSD System</vt:lpstr>
      <vt:lpstr>Solving a PSD System</vt:lpstr>
      <vt:lpstr>Solving a Laplacian System</vt:lpstr>
      <vt:lpstr>Gaussian Elimination on Laplacians</vt:lpstr>
      <vt:lpstr>Sparse Approximation of Laplacians</vt:lpstr>
      <vt:lpstr>Why is Gaussian Elimination Slow?</vt:lpstr>
      <vt:lpstr>Why is Gaussian Elimination Slow?</vt:lpstr>
      <vt:lpstr>Why is Gaussian Elimination Slow?</vt:lpstr>
      <vt:lpstr>Why is Gaussian Elimination Slow?</vt:lpstr>
      <vt:lpstr>Gaussian Elimination</vt:lpstr>
      <vt:lpstr>Approximate Gaussian Elimination</vt:lpstr>
      <vt:lpstr>Approximate Gaussian Elimination</vt:lpstr>
      <vt:lpstr>Approximate Gaussian Elimination</vt:lpstr>
      <vt:lpstr>Optimization on Graphs</vt:lpstr>
      <vt:lpstr>Optimization on Graphs</vt:lpstr>
      <vt:lpstr>Julia Package: Laplacians.jl</vt:lpstr>
      <vt:lpstr>Julia Package: Laplacians.jl</vt:lpstr>
      <vt:lpstr>Julia Package: Laplacians.jl</vt:lpstr>
      <vt:lpstr>Julia Package: Laplacians.jl</vt:lpstr>
      <vt:lpstr>Julia Package: Laplacians.jl</vt:lpstr>
      <vt:lpstr>Julia Package: Laplacians.jl</vt:lpstr>
      <vt:lpstr>Julia Package: Laplacians.jl</vt:lpstr>
      <vt:lpstr>Thanks!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Sparsified Cholesky and Multigrid Solvers for Connection Laplacians </dc:title>
  <dc:creator>Rasmus Kyng</dc:creator>
  <cp:lastModifiedBy>Rasmus Kyng</cp:lastModifiedBy>
  <cp:revision>1439</cp:revision>
  <cp:lastPrinted>2017-08-22T16:00:42Z</cp:lastPrinted>
  <dcterms:created xsi:type="dcterms:W3CDTF">2016-05-22T18:01:52Z</dcterms:created>
  <dcterms:modified xsi:type="dcterms:W3CDTF">2018-03-30T23:33:07Z</dcterms:modified>
</cp:coreProperties>
</file>